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5" r:id="rId1"/>
  </p:sldMasterIdLst>
  <p:notesMasterIdLst>
    <p:notesMasterId r:id="rId89"/>
  </p:notesMasterIdLst>
  <p:sldIdLst>
    <p:sldId id="256" r:id="rId2"/>
    <p:sldId id="257" r:id="rId3"/>
    <p:sldId id="999" r:id="rId4"/>
    <p:sldId id="1000" r:id="rId5"/>
    <p:sldId id="465" r:id="rId6"/>
    <p:sldId id="1001" r:id="rId7"/>
    <p:sldId id="1002" r:id="rId8"/>
    <p:sldId id="347" r:id="rId9"/>
    <p:sldId id="351" r:id="rId10"/>
    <p:sldId id="348" r:id="rId11"/>
    <p:sldId id="349" r:id="rId12"/>
    <p:sldId id="350" r:id="rId13"/>
    <p:sldId id="973" r:id="rId14"/>
    <p:sldId id="352" r:id="rId15"/>
    <p:sldId id="353" r:id="rId16"/>
    <p:sldId id="275" r:id="rId17"/>
    <p:sldId id="283" r:id="rId18"/>
    <p:sldId id="315" r:id="rId19"/>
    <p:sldId id="992" r:id="rId20"/>
    <p:sldId id="318" r:id="rId21"/>
    <p:sldId id="976" r:id="rId22"/>
    <p:sldId id="979" r:id="rId23"/>
    <p:sldId id="980" r:id="rId24"/>
    <p:sldId id="277" r:id="rId25"/>
    <p:sldId id="278" r:id="rId26"/>
    <p:sldId id="279" r:id="rId27"/>
    <p:sldId id="322" r:id="rId28"/>
    <p:sldId id="280" r:id="rId29"/>
    <p:sldId id="996" r:id="rId30"/>
    <p:sldId id="273" r:id="rId31"/>
    <p:sldId id="975" r:id="rId32"/>
    <p:sldId id="982" r:id="rId33"/>
    <p:sldId id="983" r:id="rId34"/>
    <p:sldId id="989" r:id="rId35"/>
    <p:sldId id="988" r:id="rId36"/>
    <p:sldId id="354" r:id="rId37"/>
    <p:sldId id="355" r:id="rId38"/>
    <p:sldId id="361" r:id="rId39"/>
    <p:sldId id="363" r:id="rId40"/>
    <p:sldId id="364" r:id="rId41"/>
    <p:sldId id="365" r:id="rId42"/>
    <p:sldId id="993" r:id="rId43"/>
    <p:sldId id="356" r:id="rId44"/>
    <p:sldId id="357" r:id="rId45"/>
    <p:sldId id="358" r:id="rId46"/>
    <p:sldId id="359" r:id="rId47"/>
    <p:sldId id="360" r:id="rId48"/>
    <p:sldId id="972" r:id="rId49"/>
    <p:sldId id="997" r:id="rId50"/>
    <p:sldId id="990" r:id="rId51"/>
    <p:sldId id="262" r:id="rId52"/>
    <p:sldId id="263" r:id="rId53"/>
    <p:sldId id="267" r:id="rId54"/>
    <p:sldId id="268" r:id="rId55"/>
    <p:sldId id="265" r:id="rId56"/>
    <p:sldId id="329" r:id="rId57"/>
    <p:sldId id="269" r:id="rId58"/>
    <p:sldId id="299" r:id="rId59"/>
    <p:sldId id="991" r:id="rId60"/>
    <p:sldId id="302" r:id="rId61"/>
    <p:sldId id="303" r:id="rId62"/>
    <p:sldId id="304" r:id="rId63"/>
    <p:sldId id="305" r:id="rId64"/>
    <p:sldId id="306" r:id="rId65"/>
    <p:sldId id="307" r:id="rId66"/>
    <p:sldId id="308" r:id="rId67"/>
    <p:sldId id="309" r:id="rId68"/>
    <p:sldId id="310" r:id="rId69"/>
    <p:sldId id="994" r:id="rId70"/>
    <p:sldId id="290" r:id="rId71"/>
    <p:sldId id="433" r:id="rId72"/>
    <p:sldId id="489" r:id="rId73"/>
    <p:sldId id="298" r:id="rId74"/>
    <p:sldId id="496" r:id="rId75"/>
    <p:sldId id="499" r:id="rId76"/>
    <p:sldId id="488" r:id="rId77"/>
    <p:sldId id="311" r:id="rId78"/>
    <p:sldId id="500" r:id="rId79"/>
    <p:sldId id="328" r:id="rId80"/>
    <p:sldId id="332" r:id="rId81"/>
    <p:sldId id="333" r:id="rId82"/>
    <p:sldId id="334" r:id="rId83"/>
    <p:sldId id="335" r:id="rId84"/>
    <p:sldId id="338" r:id="rId85"/>
    <p:sldId id="336" r:id="rId86"/>
    <p:sldId id="339" r:id="rId87"/>
    <p:sldId id="998" r:id="rId88"/>
  </p:sldIdLst>
  <p:sldSz cx="9144000" cy="6858000" type="screen4x3"/>
  <p:notesSz cx="6858000" cy="9313863"/>
  <p:embeddedFontLst>
    <p:embeddedFont>
      <p:font typeface="Helvetica" panose="020B0604020202020204" pitchFamily="34" charset="0"/>
      <p:regular r:id="rId90"/>
      <p:bold r:id="rId91"/>
      <p:italic r:id="rId92"/>
      <p:boldItalic r:id="rId93"/>
    </p:embeddedFont>
    <p:embeddedFont>
      <p:font typeface="Helvetica Neue" panose="020B0604020202020204" charset="0"/>
      <p:regular r:id="rId94"/>
      <p:bold r:id="rId95"/>
      <p:italic r:id="rId96"/>
      <p:boldItalic r:id="rId9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1QvZRSVmVcUWGQdHuD7O9g==" hashData="ASe797PC0kezFnkQ+YnYHos3hO3P7jcGnMp3QmHDwAEaz0dN27OcmS9XEZ983/sUmydZwY/by89d6mSzaFP3JQ=="/>
  <p:extLst>
    <p:ext uri="{521415D9-36F7-43E2-AB2F-B90AF26B5E84}">
      <p14:sectionLst xmlns:p14="http://schemas.microsoft.com/office/powerpoint/2010/main">
        <p14:section name="Introduction &amp; Course Objectives - 5 minutes" id="{3F8C4799-0D3B-43F0-8380-67AB8DFCA236}">
          <p14:sldIdLst>
            <p14:sldId id="256"/>
            <p14:sldId id="257"/>
            <p14:sldId id="999"/>
            <p14:sldId id="1000"/>
            <p14:sldId id="465"/>
            <p14:sldId id="1001"/>
            <p14:sldId id="1002"/>
          </p14:sldIdLst>
        </p14:section>
        <p14:section name="Concept of Unit Service - 20 minutes" id="{4D55873C-2227-4B96-9838-98DEE4E024BF}">
          <p14:sldIdLst>
            <p14:sldId id="347"/>
            <p14:sldId id="351"/>
            <p14:sldId id="348"/>
            <p14:sldId id="349"/>
            <p14:sldId id="350"/>
            <p14:sldId id="973"/>
            <p14:sldId id="352"/>
            <p14:sldId id="353"/>
          </p14:sldIdLst>
        </p14:section>
        <p14:section name="Know Your Unit - 45 minutes" id="{0E55C6F0-0D72-4F92-9AF8-C483AC618374}">
          <p14:sldIdLst>
            <p14:sldId id="275"/>
            <p14:sldId id="283"/>
            <p14:sldId id="315"/>
            <p14:sldId id="992"/>
            <p14:sldId id="318"/>
            <p14:sldId id="976"/>
            <p14:sldId id="979"/>
            <p14:sldId id="980"/>
            <p14:sldId id="277"/>
            <p14:sldId id="278"/>
            <p14:sldId id="279"/>
            <p14:sldId id="322"/>
            <p14:sldId id="280"/>
            <p14:sldId id="996"/>
          </p14:sldIdLst>
        </p14:section>
        <p14:section name="First Unit Connection - 45 minutes" id="{95A82036-E069-4C64-A3A9-AAC1EE3E57BF}">
          <p14:sldIdLst>
            <p14:sldId id="273"/>
            <p14:sldId id="975"/>
            <p14:sldId id="982"/>
            <p14:sldId id="983"/>
            <p14:sldId id="989"/>
            <p14:sldId id="988"/>
            <p14:sldId id="354"/>
            <p14:sldId id="355"/>
            <p14:sldId id="361"/>
            <p14:sldId id="363"/>
            <p14:sldId id="364"/>
            <p14:sldId id="365"/>
            <p14:sldId id="993"/>
            <p14:sldId id="356"/>
            <p14:sldId id="357"/>
            <p14:sldId id="358"/>
            <p14:sldId id="359"/>
            <p14:sldId id="360"/>
            <p14:sldId id="972"/>
            <p14:sldId id="997"/>
          </p14:sldIdLst>
        </p14:section>
        <p14:section name="District Unit Service - 20 minutes" id="{1257C72A-647B-4382-8520-247369FF48C7}">
          <p14:sldIdLst>
            <p14:sldId id="990"/>
            <p14:sldId id="262"/>
            <p14:sldId id="263"/>
            <p14:sldId id="267"/>
            <p14:sldId id="268"/>
            <p14:sldId id="265"/>
            <p14:sldId id="329"/>
            <p14:sldId id="269"/>
            <p14:sldId id="299"/>
            <p14:sldId id="991"/>
            <p14:sldId id="302"/>
            <p14:sldId id="303"/>
            <p14:sldId id="304"/>
            <p14:sldId id="305"/>
            <p14:sldId id="306"/>
            <p14:sldId id="307"/>
            <p14:sldId id="308"/>
            <p14:sldId id="309"/>
            <p14:sldId id="310"/>
          </p14:sldIdLst>
        </p14:section>
        <p14:section name="Unit &amp; Member Renewal - 15 minutes" id="{CCAA385B-9F97-43BA-B3A4-FDE252BE6CC3}">
          <p14:sldIdLst>
            <p14:sldId id="994"/>
            <p14:sldId id="290"/>
            <p14:sldId id="433"/>
            <p14:sldId id="489"/>
            <p14:sldId id="298"/>
            <p14:sldId id="496"/>
            <p14:sldId id="499"/>
            <p14:sldId id="488"/>
            <p14:sldId id="311"/>
            <p14:sldId id="500"/>
            <p14:sldId id="328"/>
          </p14:sldIdLst>
        </p14:section>
        <p14:section name="Commissioner Recognition &amp; Resources - 15 Minutes" id="{3D2B93D8-5DC1-4487-B68B-2CB6270A2264}">
          <p14:sldIdLst>
            <p14:sldId id="332"/>
            <p14:sldId id="333"/>
            <p14:sldId id="334"/>
            <p14:sldId id="335"/>
          </p14:sldIdLst>
        </p14:section>
        <p14:section name="Summary/Questions/Comments - 10 minutes" id="{60A6559B-8626-4447-AB73-074F55CE48F3}">
          <p14:sldIdLst>
            <p14:sldId id="338"/>
            <p14:sldId id="336"/>
            <p14:sldId id="339"/>
            <p14:sldId id="998"/>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134" roundtripDataSignature="AMtx7miLncVMoXITUdKS144QHDq3bKXe2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E138807-2424-A5D8-B3BD-167ABBA471F9}" name="David Fornadel" initials="DF" userId="B6ZYqSDDYs64BmrbGoBrrumA2emyTLuMH0IXL+S3L4Y=" providerId="None"/>
  <p188:author id="{B0A2E058-1697-356F-E2E9-15D93FA41B5D}" name="Becky Chambers" initials="BC" userId="uKKZRf7qrMuxx6HZo0oZii4fieFDnmFl3sa3Itk0/Lc=" providerId="None"/>
  <p188:author id="{8FB69860-0B68-54C7-55E5-99A9B2ABF54A}" name="Kresha Alvarado" initials="KA" userId="bddfd779db23f395" providerId="Windows Live"/>
  <p188:author id="{8A7068EE-B863-56C2-4A5D-8E0C82E612ED}" name="Roberta Hudson" initials="RH" userId="73bcebbf40f06d39" providerId="Windows Live"/>
  <p188:author id="{10B047F6-C4CD-9443-E5A8-1BEE2C8D01F2}" name="Kresha Alvarado" initials="KA" userId="Kresha Alvarado"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C2FD704-EC2F-4AC7-B73F-883E1D1480E2}" v="8" dt="2025-08-17T22:13:00.87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49757" autoAdjust="0"/>
  </p:normalViewPr>
  <p:slideViewPr>
    <p:cSldViewPr snapToGrid="0">
      <p:cViewPr varScale="1">
        <p:scale>
          <a:sx n="53" d="100"/>
          <a:sy n="53" d="100"/>
        </p:scale>
        <p:origin x="1038" y="60"/>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5592"/>
    </p:cViewPr>
  </p:sorterViewPr>
  <p:notesViewPr>
    <p:cSldViewPr snapToGrid="0">
      <p:cViewPr>
        <p:scale>
          <a:sx n="80" d="100"/>
          <a:sy n="80" d="100"/>
        </p:scale>
        <p:origin x="1056" y="6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notesMaster" Target="notesMasters/notesMaster1.xml"/><Relationship Id="rId138"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font" Target="fonts/font1.fntdata"/><Relationship Id="rId95" Type="http://schemas.openxmlformats.org/officeDocument/2006/relationships/font" Target="fonts/font6.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34" Type="http://customschemas.google.com/relationships/presentationmetadata" Target="metadata"/><Relationship Id="rId139" Type="http://schemas.microsoft.com/office/2016/11/relationships/changesInfo" Target="changesInfos/changesInfo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font" Target="fonts/font2.fntdata"/><Relationship Id="rId96" Type="http://schemas.openxmlformats.org/officeDocument/2006/relationships/font" Target="fonts/font7.fntdata"/><Relationship Id="rId14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font" Target="fonts/font5.fntdata"/><Relationship Id="rId13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8.fntdata"/><Relationship Id="rId141" Type="http://schemas.microsoft.com/office/2018/10/relationships/authors" Target="author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3.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36"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font" Target="fonts/font4.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3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Fornadel" userId="B6ZYqSDDYs64BmrbGoBrrumA2emyTLuMH0IXL+S3L4Y=" providerId="None" clId="Web-{FC2FD704-EC2F-4AC7-B73F-883E1D1480E2}"/>
    <pc:docChg chg="delSld modSld sldOrd modSection">
      <pc:chgData name="David Fornadel" userId="B6ZYqSDDYs64BmrbGoBrrumA2emyTLuMH0IXL+S3L4Y=" providerId="None" clId="Web-{FC2FD704-EC2F-4AC7-B73F-883E1D1480E2}" dt="2025-08-17T22:13:00.876" v="6"/>
      <pc:docMkLst>
        <pc:docMk/>
      </pc:docMkLst>
      <pc:sldChg chg="ord">
        <pc:chgData name="David Fornadel" userId="B6ZYqSDDYs64BmrbGoBrrumA2emyTLuMH0IXL+S3L4Y=" providerId="None" clId="Web-{FC2FD704-EC2F-4AC7-B73F-883E1D1480E2}" dt="2025-08-17T22:08:37.775" v="1"/>
        <pc:sldMkLst>
          <pc:docMk/>
          <pc:sldMk cId="1698827343" sldId="354"/>
        </pc:sldMkLst>
      </pc:sldChg>
      <pc:sldChg chg="modSp ord">
        <pc:chgData name="David Fornadel" userId="B6ZYqSDDYs64BmrbGoBrrumA2emyTLuMH0IXL+S3L4Y=" providerId="None" clId="Web-{FC2FD704-EC2F-4AC7-B73F-883E1D1480E2}" dt="2025-08-17T22:13:00.876" v="6"/>
        <pc:sldMkLst>
          <pc:docMk/>
          <pc:sldMk cId="4120211280" sldId="988"/>
        </pc:sldMkLst>
        <pc:picChg chg="mod">
          <ac:chgData name="David Fornadel" userId="B6ZYqSDDYs64BmrbGoBrrumA2emyTLuMH0IXL+S3L4Y=" providerId="None" clId="Web-{FC2FD704-EC2F-4AC7-B73F-883E1D1480E2}" dt="2025-08-17T22:12:44.813" v="5" actId="1076"/>
          <ac:picMkLst>
            <pc:docMk/>
            <pc:sldMk cId="4120211280" sldId="988"/>
            <ac:picMk id="2" creationId="{6651A00B-78E8-7158-AF22-048E4462E72F}"/>
          </ac:picMkLst>
        </pc:picChg>
      </pc:sldChg>
      <pc:sldChg chg="del">
        <pc:chgData name="David Fornadel" userId="B6ZYqSDDYs64BmrbGoBrrumA2emyTLuMH0IXL+S3L4Y=" providerId="None" clId="Web-{FC2FD704-EC2F-4AC7-B73F-883E1D1480E2}" dt="2025-08-17T22:08:05.134" v="0"/>
        <pc:sldMkLst>
          <pc:docMk/>
          <pc:sldMk cId="0" sldId="999"/>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F521E3F-61B3-4BB2-952F-DE8B243F9087}"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0C03E5A6-C794-4BFF-9323-EEC8BCEC3FE8}">
      <dgm:prSet phldrT="[Text]"/>
      <dgm:spPr>
        <a:solidFill>
          <a:srgbClr val="FFFF00"/>
        </a:solidFill>
      </dgm:spPr>
      <dgm:t>
        <a:bodyPr/>
        <a:lstStyle/>
        <a:p>
          <a:r>
            <a:rPr lang="en-US" b="1">
              <a:solidFill>
                <a:schemeClr val="tx1"/>
              </a:solidFill>
            </a:rPr>
            <a:t>District Commissioner</a:t>
          </a:r>
        </a:p>
      </dgm:t>
    </dgm:pt>
    <dgm:pt modelId="{3A80C68D-B76D-4124-AE2B-37CB3ABE7B01}" type="parTrans" cxnId="{7E0530D7-2132-4C74-9F85-00DB4E358BE2}">
      <dgm:prSet/>
      <dgm:spPr/>
      <dgm:t>
        <a:bodyPr/>
        <a:lstStyle/>
        <a:p>
          <a:endParaRPr lang="en-US"/>
        </a:p>
      </dgm:t>
    </dgm:pt>
    <dgm:pt modelId="{32A21E1A-B5E4-477C-A8F1-4F98BD300007}" type="sibTrans" cxnId="{7E0530D7-2132-4C74-9F85-00DB4E358BE2}">
      <dgm:prSet/>
      <dgm:spPr/>
      <dgm:t>
        <a:bodyPr/>
        <a:lstStyle/>
        <a:p>
          <a:endParaRPr lang="en-US"/>
        </a:p>
      </dgm:t>
    </dgm:pt>
    <dgm:pt modelId="{7F29B416-0443-4858-9D4E-773578A099DC}">
      <dgm:prSet phldrT="[Text]"/>
      <dgm:spPr>
        <a:solidFill>
          <a:srgbClr val="FFFF00"/>
        </a:solidFill>
      </dgm:spPr>
      <dgm:t>
        <a:bodyPr/>
        <a:lstStyle/>
        <a:p>
          <a:r>
            <a:rPr lang="en-US" b="1">
              <a:solidFill>
                <a:schemeClr val="tx1"/>
              </a:solidFill>
            </a:rPr>
            <a:t>ADC</a:t>
          </a:r>
        </a:p>
      </dgm:t>
    </dgm:pt>
    <dgm:pt modelId="{5C38A098-95C1-4AAC-AD57-CC39E16B0CB4}" type="parTrans" cxnId="{8D9684FF-5098-40EF-AC13-7C64E0E4F387}">
      <dgm:prSet/>
      <dgm:spPr/>
      <dgm:t>
        <a:bodyPr/>
        <a:lstStyle/>
        <a:p>
          <a:endParaRPr lang="en-US"/>
        </a:p>
      </dgm:t>
    </dgm:pt>
    <dgm:pt modelId="{1E73CCBF-03CF-47CE-9FD0-6F301DDB0B17}" type="sibTrans" cxnId="{8D9684FF-5098-40EF-AC13-7C64E0E4F387}">
      <dgm:prSet/>
      <dgm:spPr/>
      <dgm:t>
        <a:bodyPr/>
        <a:lstStyle/>
        <a:p>
          <a:endParaRPr lang="en-US"/>
        </a:p>
      </dgm:t>
    </dgm:pt>
    <dgm:pt modelId="{13978934-C804-4EC1-842D-E60A3F081F5F}">
      <dgm:prSet phldrT="[Text]"/>
      <dgm:spPr>
        <a:solidFill>
          <a:srgbClr val="FFFF00"/>
        </a:solidFill>
      </dgm:spPr>
      <dgm:t>
        <a:bodyPr/>
        <a:lstStyle/>
        <a:p>
          <a:r>
            <a:rPr lang="en-US" b="1">
              <a:solidFill>
                <a:schemeClr val="tx1"/>
              </a:solidFill>
            </a:rPr>
            <a:t>ADC</a:t>
          </a:r>
        </a:p>
      </dgm:t>
    </dgm:pt>
    <dgm:pt modelId="{AEC42EDE-93EA-4D08-AA16-8CBA6F3FB518}" type="parTrans" cxnId="{5CB7D371-97D3-45AC-8268-96E49E9704AB}">
      <dgm:prSet/>
      <dgm:spPr/>
      <dgm:t>
        <a:bodyPr/>
        <a:lstStyle/>
        <a:p>
          <a:endParaRPr lang="en-US"/>
        </a:p>
      </dgm:t>
    </dgm:pt>
    <dgm:pt modelId="{E3A90616-0913-4A9F-930A-F98297FAD143}" type="sibTrans" cxnId="{5CB7D371-97D3-45AC-8268-96E49E9704AB}">
      <dgm:prSet/>
      <dgm:spPr/>
      <dgm:t>
        <a:bodyPr/>
        <a:lstStyle/>
        <a:p>
          <a:endParaRPr lang="en-US"/>
        </a:p>
      </dgm:t>
    </dgm:pt>
    <dgm:pt modelId="{9490E58D-0349-4CCA-B848-52FFE24E6715}">
      <dgm:prSet phldrT="[Text]"/>
      <dgm:spPr>
        <a:solidFill>
          <a:srgbClr val="FFFF00"/>
        </a:solidFill>
      </dgm:spPr>
      <dgm:t>
        <a:bodyPr/>
        <a:lstStyle/>
        <a:p>
          <a:r>
            <a:rPr lang="en-US" b="1">
              <a:solidFill>
                <a:schemeClr val="tx1"/>
              </a:solidFill>
            </a:rPr>
            <a:t>ADC</a:t>
          </a:r>
        </a:p>
      </dgm:t>
    </dgm:pt>
    <dgm:pt modelId="{8B3F0245-4302-4FAB-808A-99FDAD314BBC}" type="parTrans" cxnId="{9D95FAFF-F7C5-4D05-9B14-857B4B3F0D41}">
      <dgm:prSet/>
      <dgm:spPr/>
      <dgm:t>
        <a:bodyPr/>
        <a:lstStyle/>
        <a:p>
          <a:endParaRPr lang="en-US"/>
        </a:p>
      </dgm:t>
    </dgm:pt>
    <dgm:pt modelId="{77629E05-A495-4275-87F5-A0945DD8C4F1}" type="sibTrans" cxnId="{9D95FAFF-F7C5-4D05-9B14-857B4B3F0D41}">
      <dgm:prSet/>
      <dgm:spPr/>
      <dgm:t>
        <a:bodyPr/>
        <a:lstStyle/>
        <a:p>
          <a:endParaRPr lang="en-US"/>
        </a:p>
      </dgm:t>
    </dgm:pt>
    <dgm:pt modelId="{D1EC1A68-EE98-4E4F-B565-78E0B82A7111}">
      <dgm:prSet/>
      <dgm:spPr>
        <a:solidFill>
          <a:schemeClr val="accent2"/>
        </a:solidFill>
      </dgm:spPr>
      <dgm:t>
        <a:bodyPr/>
        <a:lstStyle/>
        <a:p>
          <a:pPr rtl="0"/>
          <a:r>
            <a:rPr lang="en-US" b="1">
              <a:solidFill>
                <a:schemeClr val="tx1"/>
              </a:solidFill>
              <a:latin typeface="Calibri Light" panose="020F0302020204030204"/>
            </a:rPr>
            <a:t>ADC Roundtable</a:t>
          </a:r>
          <a:endParaRPr lang="en-US" b="1">
            <a:solidFill>
              <a:schemeClr val="tx1"/>
            </a:solidFill>
          </a:endParaRPr>
        </a:p>
      </dgm:t>
    </dgm:pt>
    <dgm:pt modelId="{80C10293-FD9E-4EBA-9660-F872926D849E}" type="parTrans" cxnId="{ED37AD90-49E9-4D84-9A36-EC4079FFB76A}">
      <dgm:prSet/>
      <dgm:spPr/>
      <dgm:t>
        <a:bodyPr/>
        <a:lstStyle/>
        <a:p>
          <a:endParaRPr lang="en-US"/>
        </a:p>
      </dgm:t>
    </dgm:pt>
    <dgm:pt modelId="{84AAC046-F10C-4F1A-B7A9-82565E9941E1}" type="sibTrans" cxnId="{ED37AD90-49E9-4D84-9A36-EC4079FFB76A}">
      <dgm:prSet/>
      <dgm:spPr/>
      <dgm:t>
        <a:bodyPr/>
        <a:lstStyle/>
        <a:p>
          <a:endParaRPr lang="en-US"/>
        </a:p>
      </dgm:t>
    </dgm:pt>
    <dgm:pt modelId="{06A1F6AC-9BC6-45F6-881C-6329CF5CB008}">
      <dgm:prSet/>
      <dgm:spPr>
        <a:solidFill>
          <a:srgbClr val="FFFF00"/>
        </a:solidFill>
      </dgm:spPr>
      <dgm:t>
        <a:bodyPr/>
        <a:lstStyle/>
        <a:p>
          <a:r>
            <a:rPr lang="en-US" b="1">
              <a:solidFill>
                <a:schemeClr val="tx1"/>
              </a:solidFill>
            </a:rPr>
            <a:t>ADC Training</a:t>
          </a:r>
        </a:p>
      </dgm:t>
    </dgm:pt>
    <dgm:pt modelId="{209C49E8-8FF3-408D-9214-4D7F3B2AB286}" type="parTrans" cxnId="{EB7A2263-66E8-424C-BBE2-7FD7882E5302}">
      <dgm:prSet/>
      <dgm:spPr/>
      <dgm:t>
        <a:bodyPr/>
        <a:lstStyle/>
        <a:p>
          <a:endParaRPr lang="en-US"/>
        </a:p>
      </dgm:t>
    </dgm:pt>
    <dgm:pt modelId="{A0B1271B-F5E7-45DD-8E73-44F859CBDBDF}" type="sibTrans" cxnId="{EB7A2263-66E8-424C-BBE2-7FD7882E5302}">
      <dgm:prSet/>
      <dgm:spPr/>
      <dgm:t>
        <a:bodyPr/>
        <a:lstStyle/>
        <a:p>
          <a:endParaRPr lang="en-US"/>
        </a:p>
      </dgm:t>
    </dgm:pt>
    <dgm:pt modelId="{361A1D2E-8430-4127-86ED-69FB23D0F0D8}">
      <dgm:prSet/>
      <dgm:spPr>
        <a:solidFill>
          <a:srgbClr val="FFFF00"/>
        </a:solidFill>
      </dgm:spPr>
      <dgm:t>
        <a:bodyPr/>
        <a:lstStyle/>
        <a:p>
          <a:r>
            <a:rPr lang="en-US" b="1">
              <a:solidFill>
                <a:schemeClr val="tx1"/>
              </a:solidFill>
            </a:rPr>
            <a:t>ADC Administration</a:t>
          </a:r>
        </a:p>
      </dgm:t>
    </dgm:pt>
    <dgm:pt modelId="{9757E0DD-A7CF-4C32-BE09-72B8AE0AE1CB}" type="parTrans" cxnId="{A0A534FF-1BA0-4EAD-A5BA-DEB26F5E82B7}">
      <dgm:prSet/>
      <dgm:spPr/>
      <dgm:t>
        <a:bodyPr/>
        <a:lstStyle/>
        <a:p>
          <a:endParaRPr lang="en-US"/>
        </a:p>
      </dgm:t>
    </dgm:pt>
    <dgm:pt modelId="{1D8F0AD1-80AB-40D6-BCCA-70F0DC668859}" type="sibTrans" cxnId="{A0A534FF-1BA0-4EAD-A5BA-DEB26F5E82B7}">
      <dgm:prSet/>
      <dgm:spPr/>
      <dgm:t>
        <a:bodyPr/>
        <a:lstStyle/>
        <a:p>
          <a:endParaRPr lang="en-US"/>
        </a:p>
      </dgm:t>
    </dgm:pt>
    <dgm:pt modelId="{160B758B-856F-4A87-9556-00375DFC2880}">
      <dgm:prSet/>
      <dgm:spPr>
        <a:solidFill>
          <a:schemeClr val="accent6">
            <a:lumMod val="75000"/>
          </a:schemeClr>
        </a:solidFill>
      </dgm:spPr>
      <dgm:t>
        <a:bodyPr/>
        <a:lstStyle/>
        <a:p>
          <a:r>
            <a:rPr lang="en-US" b="1">
              <a:solidFill>
                <a:schemeClr val="bg1"/>
              </a:solidFill>
            </a:rPr>
            <a:t>Unit Commissioner</a:t>
          </a:r>
        </a:p>
      </dgm:t>
    </dgm:pt>
    <dgm:pt modelId="{5BBFC0AE-7256-4BFE-A6A8-51794A9ACA3A}" type="parTrans" cxnId="{873DD8A0-9C81-47E3-870C-43316A6CB5A4}">
      <dgm:prSet/>
      <dgm:spPr/>
      <dgm:t>
        <a:bodyPr/>
        <a:lstStyle/>
        <a:p>
          <a:endParaRPr lang="en-US"/>
        </a:p>
      </dgm:t>
    </dgm:pt>
    <dgm:pt modelId="{80D0464A-F22F-4FFC-8304-9B80B23F5391}" type="sibTrans" cxnId="{873DD8A0-9C81-47E3-870C-43316A6CB5A4}">
      <dgm:prSet/>
      <dgm:spPr/>
      <dgm:t>
        <a:bodyPr/>
        <a:lstStyle/>
        <a:p>
          <a:endParaRPr lang="en-US"/>
        </a:p>
      </dgm:t>
    </dgm:pt>
    <dgm:pt modelId="{532B8F6F-16E5-4061-A888-48245B58D731}">
      <dgm:prSet/>
      <dgm:spPr>
        <a:solidFill>
          <a:schemeClr val="accent6">
            <a:lumMod val="75000"/>
          </a:schemeClr>
        </a:solidFill>
      </dgm:spPr>
      <dgm:t>
        <a:bodyPr/>
        <a:lstStyle/>
        <a:p>
          <a:r>
            <a:rPr lang="en-US"/>
            <a:t>Unit Commissioner</a:t>
          </a:r>
        </a:p>
      </dgm:t>
    </dgm:pt>
    <dgm:pt modelId="{A1F37CF9-3BB9-4726-90DF-0226D498F33D}" type="parTrans" cxnId="{B319A960-F0F6-47F4-AFA1-E14AD94045D9}">
      <dgm:prSet/>
      <dgm:spPr/>
      <dgm:t>
        <a:bodyPr/>
        <a:lstStyle/>
        <a:p>
          <a:endParaRPr lang="en-US"/>
        </a:p>
      </dgm:t>
    </dgm:pt>
    <dgm:pt modelId="{8882E16D-BD1F-4865-8BCF-420BD14596D8}" type="sibTrans" cxnId="{B319A960-F0F6-47F4-AFA1-E14AD94045D9}">
      <dgm:prSet/>
      <dgm:spPr/>
      <dgm:t>
        <a:bodyPr/>
        <a:lstStyle/>
        <a:p>
          <a:endParaRPr lang="en-US"/>
        </a:p>
      </dgm:t>
    </dgm:pt>
    <dgm:pt modelId="{23D4B8DA-23F0-4663-B2D1-88FD8FF825D2}">
      <dgm:prSet/>
      <dgm:spPr>
        <a:solidFill>
          <a:schemeClr val="accent6">
            <a:lumMod val="75000"/>
          </a:schemeClr>
        </a:solidFill>
      </dgm:spPr>
      <dgm:t>
        <a:bodyPr/>
        <a:lstStyle/>
        <a:p>
          <a:r>
            <a:rPr lang="en-US"/>
            <a:t>Unit Commissioner</a:t>
          </a:r>
        </a:p>
      </dgm:t>
    </dgm:pt>
    <dgm:pt modelId="{FBD6200B-CD0B-40EB-ABCC-3C5145569890}" type="parTrans" cxnId="{A6F03C83-622D-4DBA-98FD-24B5F2603C56}">
      <dgm:prSet/>
      <dgm:spPr/>
      <dgm:t>
        <a:bodyPr/>
        <a:lstStyle/>
        <a:p>
          <a:endParaRPr lang="en-US"/>
        </a:p>
      </dgm:t>
    </dgm:pt>
    <dgm:pt modelId="{64C15E0A-022B-47D4-9A1D-9B7A1F2BF005}" type="sibTrans" cxnId="{A6F03C83-622D-4DBA-98FD-24B5F2603C56}">
      <dgm:prSet/>
      <dgm:spPr/>
      <dgm:t>
        <a:bodyPr/>
        <a:lstStyle/>
        <a:p>
          <a:endParaRPr lang="en-US"/>
        </a:p>
      </dgm:t>
    </dgm:pt>
    <dgm:pt modelId="{CFB62FA0-0B10-41E0-9856-2BD7E10DD9BE}">
      <dgm:prSet/>
      <dgm:spPr>
        <a:solidFill>
          <a:schemeClr val="accent6">
            <a:lumMod val="75000"/>
          </a:schemeClr>
        </a:solidFill>
      </dgm:spPr>
      <dgm:t>
        <a:bodyPr/>
        <a:lstStyle/>
        <a:p>
          <a:r>
            <a:rPr lang="en-US" b="1"/>
            <a:t>Unit Commissioner</a:t>
          </a:r>
        </a:p>
      </dgm:t>
    </dgm:pt>
    <dgm:pt modelId="{CA63F2BF-2319-4B7E-853F-F4B9681A57CE}" type="parTrans" cxnId="{A5BB5BF7-3460-4A11-8698-C6F484E9E546}">
      <dgm:prSet/>
      <dgm:spPr/>
      <dgm:t>
        <a:bodyPr/>
        <a:lstStyle/>
        <a:p>
          <a:endParaRPr lang="en-US"/>
        </a:p>
      </dgm:t>
    </dgm:pt>
    <dgm:pt modelId="{0DE8C268-692E-4AE0-A0FC-46D106D0EFE4}" type="sibTrans" cxnId="{A5BB5BF7-3460-4A11-8698-C6F484E9E546}">
      <dgm:prSet/>
      <dgm:spPr/>
      <dgm:t>
        <a:bodyPr/>
        <a:lstStyle/>
        <a:p>
          <a:endParaRPr lang="en-US"/>
        </a:p>
      </dgm:t>
    </dgm:pt>
    <dgm:pt modelId="{9410B5E2-264C-4865-BBB9-35C2F3B34B45}">
      <dgm:prSet/>
      <dgm:spPr>
        <a:solidFill>
          <a:schemeClr val="accent6">
            <a:lumMod val="75000"/>
          </a:schemeClr>
        </a:solidFill>
      </dgm:spPr>
      <dgm:t>
        <a:bodyPr/>
        <a:lstStyle/>
        <a:p>
          <a:r>
            <a:rPr lang="en-US" b="1"/>
            <a:t>Unit Commissioner</a:t>
          </a:r>
        </a:p>
      </dgm:t>
    </dgm:pt>
    <dgm:pt modelId="{F528656D-B92B-4C76-841C-70243DE0B913}" type="parTrans" cxnId="{94962D25-8206-4B95-902A-4D504C3519BD}">
      <dgm:prSet/>
      <dgm:spPr/>
      <dgm:t>
        <a:bodyPr/>
        <a:lstStyle/>
        <a:p>
          <a:endParaRPr lang="en-US"/>
        </a:p>
      </dgm:t>
    </dgm:pt>
    <dgm:pt modelId="{C4DB25CD-F859-4021-9F82-2C66F1424B49}" type="sibTrans" cxnId="{94962D25-8206-4B95-902A-4D504C3519BD}">
      <dgm:prSet/>
      <dgm:spPr/>
      <dgm:t>
        <a:bodyPr/>
        <a:lstStyle/>
        <a:p>
          <a:endParaRPr lang="en-US"/>
        </a:p>
      </dgm:t>
    </dgm:pt>
    <dgm:pt modelId="{2317C608-C7B1-4FE8-AD2B-EDC4063209AB}">
      <dgm:prSet/>
      <dgm:spPr>
        <a:solidFill>
          <a:schemeClr val="accent6">
            <a:lumMod val="75000"/>
          </a:schemeClr>
        </a:solidFill>
      </dgm:spPr>
      <dgm:t>
        <a:bodyPr/>
        <a:lstStyle/>
        <a:p>
          <a:r>
            <a:rPr lang="en-US" b="1"/>
            <a:t>Unit Commissioner</a:t>
          </a:r>
        </a:p>
      </dgm:t>
    </dgm:pt>
    <dgm:pt modelId="{6CB9E649-D6A6-48AC-9FD9-0FC9541C41F6}" type="parTrans" cxnId="{DCA7462D-DF86-44A6-9B85-28ED52F9300F}">
      <dgm:prSet/>
      <dgm:spPr/>
      <dgm:t>
        <a:bodyPr/>
        <a:lstStyle/>
        <a:p>
          <a:endParaRPr lang="en-US"/>
        </a:p>
      </dgm:t>
    </dgm:pt>
    <dgm:pt modelId="{3BC57CDD-7CB1-4C8B-A099-14EEDC7F937C}" type="sibTrans" cxnId="{DCA7462D-DF86-44A6-9B85-28ED52F9300F}">
      <dgm:prSet/>
      <dgm:spPr/>
      <dgm:t>
        <a:bodyPr/>
        <a:lstStyle/>
        <a:p>
          <a:endParaRPr lang="en-US"/>
        </a:p>
      </dgm:t>
    </dgm:pt>
    <dgm:pt modelId="{6B9CC3B2-DC38-48AF-8343-D75F51DDF584}">
      <dgm:prSet/>
      <dgm:spPr>
        <a:solidFill>
          <a:schemeClr val="accent6">
            <a:lumMod val="75000"/>
          </a:schemeClr>
        </a:solidFill>
      </dgm:spPr>
      <dgm:t>
        <a:bodyPr/>
        <a:lstStyle/>
        <a:p>
          <a:r>
            <a:rPr lang="en-US" b="1"/>
            <a:t>Unit Commissioner</a:t>
          </a:r>
        </a:p>
      </dgm:t>
    </dgm:pt>
    <dgm:pt modelId="{B3CEFB72-187E-4A8B-AB74-110F004208B6}" type="parTrans" cxnId="{1E846A4A-1656-48AD-92CD-451A41814AA2}">
      <dgm:prSet/>
      <dgm:spPr/>
      <dgm:t>
        <a:bodyPr/>
        <a:lstStyle/>
        <a:p>
          <a:endParaRPr lang="en-US"/>
        </a:p>
      </dgm:t>
    </dgm:pt>
    <dgm:pt modelId="{16EEFC1C-D2DE-4047-8B01-465DB4286DCB}" type="sibTrans" cxnId="{1E846A4A-1656-48AD-92CD-451A41814AA2}">
      <dgm:prSet/>
      <dgm:spPr/>
      <dgm:t>
        <a:bodyPr/>
        <a:lstStyle/>
        <a:p>
          <a:endParaRPr lang="en-US"/>
        </a:p>
      </dgm:t>
    </dgm:pt>
    <dgm:pt modelId="{3C5D05B0-0C85-4595-BF40-F806071AEC18}">
      <dgm:prSet/>
      <dgm:spPr>
        <a:solidFill>
          <a:schemeClr val="accent6">
            <a:lumMod val="75000"/>
          </a:schemeClr>
        </a:solidFill>
      </dgm:spPr>
      <dgm:t>
        <a:bodyPr/>
        <a:lstStyle/>
        <a:p>
          <a:r>
            <a:rPr lang="en-US" b="1"/>
            <a:t>Unit Commissioner</a:t>
          </a:r>
        </a:p>
      </dgm:t>
    </dgm:pt>
    <dgm:pt modelId="{70352107-F6B8-43B8-9581-C2DD3516EC64}" type="parTrans" cxnId="{C00DBEED-6B5C-4E36-9F83-5D49AD50A059}">
      <dgm:prSet/>
      <dgm:spPr/>
      <dgm:t>
        <a:bodyPr/>
        <a:lstStyle/>
        <a:p>
          <a:endParaRPr lang="en-US"/>
        </a:p>
      </dgm:t>
    </dgm:pt>
    <dgm:pt modelId="{A80A64CF-A0D2-4ACA-B25E-A3556FB877C0}" type="sibTrans" cxnId="{C00DBEED-6B5C-4E36-9F83-5D49AD50A059}">
      <dgm:prSet/>
      <dgm:spPr/>
      <dgm:t>
        <a:bodyPr/>
        <a:lstStyle/>
        <a:p>
          <a:endParaRPr lang="en-US"/>
        </a:p>
      </dgm:t>
    </dgm:pt>
    <dgm:pt modelId="{AB2C9969-21FB-4421-9291-0E89737E67E9}">
      <dgm:prSet/>
      <dgm:spPr>
        <a:solidFill>
          <a:schemeClr val="accent6">
            <a:lumMod val="75000"/>
          </a:schemeClr>
        </a:solidFill>
      </dgm:spPr>
      <dgm:t>
        <a:bodyPr/>
        <a:lstStyle/>
        <a:p>
          <a:r>
            <a:rPr lang="en-US" b="1"/>
            <a:t>Unit Commissioner</a:t>
          </a:r>
        </a:p>
      </dgm:t>
    </dgm:pt>
    <dgm:pt modelId="{9C86FE6E-F9D5-43A7-BE7F-237748518284}" type="parTrans" cxnId="{1E7E7A0E-19C0-459E-A929-50AA4CCE434C}">
      <dgm:prSet/>
      <dgm:spPr/>
      <dgm:t>
        <a:bodyPr/>
        <a:lstStyle/>
        <a:p>
          <a:endParaRPr lang="en-US"/>
        </a:p>
      </dgm:t>
    </dgm:pt>
    <dgm:pt modelId="{B451575C-E768-4F89-A5B7-CA3EB715F3C4}" type="sibTrans" cxnId="{1E7E7A0E-19C0-459E-A929-50AA4CCE434C}">
      <dgm:prSet/>
      <dgm:spPr/>
      <dgm:t>
        <a:bodyPr/>
        <a:lstStyle/>
        <a:p>
          <a:endParaRPr lang="en-US"/>
        </a:p>
      </dgm:t>
    </dgm:pt>
    <dgm:pt modelId="{3AB7B871-557A-44C2-840D-3621AB61A480}">
      <dgm:prSet/>
      <dgm:spPr>
        <a:solidFill>
          <a:schemeClr val="accent2"/>
        </a:solidFill>
      </dgm:spPr>
      <dgm:t>
        <a:bodyPr/>
        <a:lstStyle/>
        <a:p>
          <a:r>
            <a:rPr lang="en-US" b="1">
              <a:solidFill>
                <a:schemeClr val="tx1"/>
              </a:solidFill>
            </a:rPr>
            <a:t>Roundtable Commissioner</a:t>
          </a:r>
        </a:p>
      </dgm:t>
    </dgm:pt>
    <dgm:pt modelId="{2704EDF7-3C7D-4B57-AAC6-D51C653D6C4F}" type="parTrans" cxnId="{B9026AD7-7773-4C84-9E95-91566C92E5F2}">
      <dgm:prSet/>
      <dgm:spPr/>
      <dgm:t>
        <a:bodyPr/>
        <a:lstStyle/>
        <a:p>
          <a:endParaRPr lang="en-US"/>
        </a:p>
      </dgm:t>
    </dgm:pt>
    <dgm:pt modelId="{C3EFC7BF-8A66-418C-A12E-BADF3D7A3B5E}" type="sibTrans" cxnId="{B9026AD7-7773-4C84-9E95-91566C92E5F2}">
      <dgm:prSet/>
      <dgm:spPr/>
      <dgm:t>
        <a:bodyPr/>
        <a:lstStyle/>
        <a:p>
          <a:endParaRPr lang="en-US"/>
        </a:p>
      </dgm:t>
    </dgm:pt>
    <dgm:pt modelId="{E309C779-D5CC-4AC2-9E6A-E7D8BF8A89ED}">
      <dgm:prSet/>
      <dgm:spPr>
        <a:solidFill>
          <a:schemeClr val="accent2"/>
        </a:solidFill>
      </dgm:spPr>
      <dgm:t>
        <a:bodyPr/>
        <a:lstStyle/>
        <a:p>
          <a:r>
            <a:rPr lang="en-US" b="1">
              <a:solidFill>
                <a:schemeClr val="tx1"/>
              </a:solidFill>
            </a:rPr>
            <a:t>Assistant Roundtable Commissioner</a:t>
          </a:r>
        </a:p>
      </dgm:t>
    </dgm:pt>
    <dgm:pt modelId="{02F3E17A-3CFF-46BA-A65E-38C83451C936}" type="parTrans" cxnId="{E492873B-8208-43C6-8C49-9BAD94FF3E57}">
      <dgm:prSet/>
      <dgm:spPr/>
      <dgm:t>
        <a:bodyPr/>
        <a:lstStyle/>
        <a:p>
          <a:endParaRPr lang="en-US"/>
        </a:p>
      </dgm:t>
    </dgm:pt>
    <dgm:pt modelId="{9E7FC0E3-3B04-4F6E-B34F-D7282B280B8E}" type="sibTrans" cxnId="{E492873B-8208-43C6-8C49-9BAD94FF3E57}">
      <dgm:prSet/>
      <dgm:spPr/>
      <dgm:t>
        <a:bodyPr/>
        <a:lstStyle/>
        <a:p>
          <a:endParaRPr lang="en-US"/>
        </a:p>
      </dgm:t>
    </dgm:pt>
    <dgm:pt modelId="{170F66A8-2F6C-4EE6-A848-D182A9FF6CB7}">
      <dgm:prSet/>
      <dgm:spPr>
        <a:solidFill>
          <a:schemeClr val="accent2"/>
        </a:solidFill>
      </dgm:spPr>
      <dgm:t>
        <a:bodyPr/>
        <a:lstStyle/>
        <a:p>
          <a:r>
            <a:rPr lang="en-US" b="1">
              <a:solidFill>
                <a:schemeClr val="tx1"/>
              </a:solidFill>
            </a:rPr>
            <a:t>Assistant Roundtable Commissioner</a:t>
          </a:r>
        </a:p>
      </dgm:t>
    </dgm:pt>
    <dgm:pt modelId="{0CAE3C60-ECFF-4782-9CFB-935E10C62576}" type="parTrans" cxnId="{CEB95E90-2364-41C5-82E0-3321133F8A7D}">
      <dgm:prSet/>
      <dgm:spPr/>
      <dgm:t>
        <a:bodyPr/>
        <a:lstStyle/>
        <a:p>
          <a:endParaRPr lang="en-US"/>
        </a:p>
      </dgm:t>
    </dgm:pt>
    <dgm:pt modelId="{8D73AD84-B316-4CCE-9B16-9791F8CE04D8}" type="sibTrans" cxnId="{CEB95E90-2364-41C5-82E0-3321133F8A7D}">
      <dgm:prSet/>
      <dgm:spPr/>
      <dgm:t>
        <a:bodyPr/>
        <a:lstStyle/>
        <a:p>
          <a:endParaRPr lang="en-US"/>
        </a:p>
      </dgm:t>
    </dgm:pt>
    <dgm:pt modelId="{60109807-B6CF-4D47-BA04-41BC639CB1A1}" type="pres">
      <dgm:prSet presAssocID="{1F521E3F-61B3-4BB2-952F-DE8B243F9087}" presName="hierChild1" presStyleCnt="0">
        <dgm:presLayoutVars>
          <dgm:orgChart val="1"/>
          <dgm:chPref val="1"/>
          <dgm:dir/>
          <dgm:animOne val="branch"/>
          <dgm:animLvl val="lvl"/>
          <dgm:resizeHandles/>
        </dgm:presLayoutVars>
      </dgm:prSet>
      <dgm:spPr/>
    </dgm:pt>
    <dgm:pt modelId="{6BCD4949-A8DB-429D-8B26-1CF64EA14ADA}" type="pres">
      <dgm:prSet presAssocID="{0C03E5A6-C794-4BFF-9323-EEC8BCEC3FE8}" presName="hierRoot1" presStyleCnt="0">
        <dgm:presLayoutVars>
          <dgm:hierBranch val="init"/>
        </dgm:presLayoutVars>
      </dgm:prSet>
      <dgm:spPr/>
    </dgm:pt>
    <dgm:pt modelId="{8201C242-1654-4DF6-A5F9-8356ABA7A2A9}" type="pres">
      <dgm:prSet presAssocID="{0C03E5A6-C794-4BFF-9323-EEC8BCEC3FE8}" presName="rootComposite1" presStyleCnt="0"/>
      <dgm:spPr/>
    </dgm:pt>
    <dgm:pt modelId="{91AA3D7F-F1B4-42AE-AB40-B403F72D2414}" type="pres">
      <dgm:prSet presAssocID="{0C03E5A6-C794-4BFF-9323-EEC8BCEC3FE8}" presName="rootText1" presStyleLbl="node0" presStyleIdx="0" presStyleCnt="1">
        <dgm:presLayoutVars>
          <dgm:chPref val="3"/>
        </dgm:presLayoutVars>
      </dgm:prSet>
      <dgm:spPr/>
    </dgm:pt>
    <dgm:pt modelId="{502BEA85-9309-435A-B3BE-6560743CD135}" type="pres">
      <dgm:prSet presAssocID="{0C03E5A6-C794-4BFF-9323-EEC8BCEC3FE8}" presName="rootConnector1" presStyleLbl="node1" presStyleIdx="0" presStyleCnt="0"/>
      <dgm:spPr/>
    </dgm:pt>
    <dgm:pt modelId="{6386C40C-6D7B-487B-9C61-EDA4202C1A1B}" type="pres">
      <dgm:prSet presAssocID="{0C03E5A6-C794-4BFF-9323-EEC8BCEC3FE8}" presName="hierChild2" presStyleCnt="0"/>
      <dgm:spPr/>
    </dgm:pt>
    <dgm:pt modelId="{F57585FF-BC1C-4C73-945F-E1F629798044}" type="pres">
      <dgm:prSet presAssocID="{5C38A098-95C1-4AAC-AD57-CC39E16B0CB4}" presName="Name37" presStyleLbl="parChTrans1D2" presStyleIdx="0" presStyleCnt="6"/>
      <dgm:spPr/>
    </dgm:pt>
    <dgm:pt modelId="{F332C09D-8DA8-4FD5-8838-8558D7130F3D}" type="pres">
      <dgm:prSet presAssocID="{7F29B416-0443-4858-9D4E-773578A099DC}" presName="hierRoot2" presStyleCnt="0">
        <dgm:presLayoutVars>
          <dgm:hierBranch val="init"/>
        </dgm:presLayoutVars>
      </dgm:prSet>
      <dgm:spPr/>
    </dgm:pt>
    <dgm:pt modelId="{5665C836-7997-4A24-AA14-05FCD778D619}" type="pres">
      <dgm:prSet presAssocID="{7F29B416-0443-4858-9D4E-773578A099DC}" presName="rootComposite" presStyleCnt="0"/>
      <dgm:spPr/>
    </dgm:pt>
    <dgm:pt modelId="{8E8E7FB7-87BD-40AA-BCC8-D3F127AC8AAC}" type="pres">
      <dgm:prSet presAssocID="{7F29B416-0443-4858-9D4E-773578A099DC}" presName="rootText" presStyleLbl="node2" presStyleIdx="0" presStyleCnt="6">
        <dgm:presLayoutVars>
          <dgm:chPref val="3"/>
        </dgm:presLayoutVars>
      </dgm:prSet>
      <dgm:spPr/>
    </dgm:pt>
    <dgm:pt modelId="{D46A1F04-06D0-480A-A424-64F96CD5827C}" type="pres">
      <dgm:prSet presAssocID="{7F29B416-0443-4858-9D4E-773578A099DC}" presName="rootConnector" presStyleLbl="node2" presStyleIdx="0" presStyleCnt="6"/>
      <dgm:spPr/>
    </dgm:pt>
    <dgm:pt modelId="{933A48FB-54B8-4E56-9C2D-7BA4AD382AFF}" type="pres">
      <dgm:prSet presAssocID="{7F29B416-0443-4858-9D4E-773578A099DC}" presName="hierChild4" presStyleCnt="0"/>
      <dgm:spPr/>
    </dgm:pt>
    <dgm:pt modelId="{3A982A7E-B4FD-4213-A7C8-F098EC0A4FDC}" type="pres">
      <dgm:prSet presAssocID="{5BBFC0AE-7256-4BFE-A6A8-51794A9ACA3A}" presName="Name37" presStyleLbl="parChTrans1D3" presStyleIdx="0" presStyleCnt="12"/>
      <dgm:spPr/>
    </dgm:pt>
    <dgm:pt modelId="{D4EB890D-49D9-4447-BD8A-B991CA1059C4}" type="pres">
      <dgm:prSet presAssocID="{160B758B-856F-4A87-9556-00375DFC2880}" presName="hierRoot2" presStyleCnt="0">
        <dgm:presLayoutVars>
          <dgm:hierBranch val="init"/>
        </dgm:presLayoutVars>
      </dgm:prSet>
      <dgm:spPr/>
    </dgm:pt>
    <dgm:pt modelId="{D3DAE956-8720-46D6-A028-B1AC40EF1B3D}" type="pres">
      <dgm:prSet presAssocID="{160B758B-856F-4A87-9556-00375DFC2880}" presName="rootComposite" presStyleCnt="0"/>
      <dgm:spPr/>
    </dgm:pt>
    <dgm:pt modelId="{5D4DAFC1-FFB6-46EE-9F2A-87BFA06F115E}" type="pres">
      <dgm:prSet presAssocID="{160B758B-856F-4A87-9556-00375DFC2880}" presName="rootText" presStyleLbl="node3" presStyleIdx="0" presStyleCnt="12">
        <dgm:presLayoutVars>
          <dgm:chPref val="3"/>
        </dgm:presLayoutVars>
      </dgm:prSet>
      <dgm:spPr/>
    </dgm:pt>
    <dgm:pt modelId="{4713FDF9-E8FA-4A2E-B884-73A9E10BA9DB}" type="pres">
      <dgm:prSet presAssocID="{160B758B-856F-4A87-9556-00375DFC2880}" presName="rootConnector" presStyleLbl="node3" presStyleIdx="0" presStyleCnt="12"/>
      <dgm:spPr/>
    </dgm:pt>
    <dgm:pt modelId="{8A102224-69C7-4518-BC11-16D0991EB656}" type="pres">
      <dgm:prSet presAssocID="{160B758B-856F-4A87-9556-00375DFC2880}" presName="hierChild4" presStyleCnt="0"/>
      <dgm:spPr/>
    </dgm:pt>
    <dgm:pt modelId="{3C2F29F0-950D-4787-B74B-B749809A2B3F}" type="pres">
      <dgm:prSet presAssocID="{160B758B-856F-4A87-9556-00375DFC2880}" presName="hierChild5" presStyleCnt="0"/>
      <dgm:spPr/>
    </dgm:pt>
    <dgm:pt modelId="{67D9785B-EFA3-4DD6-A463-1BFD1C3AA660}" type="pres">
      <dgm:prSet presAssocID="{A1F37CF9-3BB9-4726-90DF-0226D498F33D}" presName="Name37" presStyleLbl="parChTrans1D3" presStyleIdx="1" presStyleCnt="12"/>
      <dgm:spPr/>
    </dgm:pt>
    <dgm:pt modelId="{79B6BA81-2D41-4ECE-8FAA-1A539350E150}" type="pres">
      <dgm:prSet presAssocID="{532B8F6F-16E5-4061-A888-48245B58D731}" presName="hierRoot2" presStyleCnt="0">
        <dgm:presLayoutVars>
          <dgm:hierBranch val="init"/>
        </dgm:presLayoutVars>
      </dgm:prSet>
      <dgm:spPr/>
    </dgm:pt>
    <dgm:pt modelId="{C5529D58-C897-429F-9281-3EE6937183F6}" type="pres">
      <dgm:prSet presAssocID="{532B8F6F-16E5-4061-A888-48245B58D731}" presName="rootComposite" presStyleCnt="0"/>
      <dgm:spPr/>
    </dgm:pt>
    <dgm:pt modelId="{6C157DCF-C60C-4DE4-9EAA-E269351792FB}" type="pres">
      <dgm:prSet presAssocID="{532B8F6F-16E5-4061-A888-48245B58D731}" presName="rootText" presStyleLbl="node3" presStyleIdx="1" presStyleCnt="12">
        <dgm:presLayoutVars>
          <dgm:chPref val="3"/>
        </dgm:presLayoutVars>
      </dgm:prSet>
      <dgm:spPr/>
    </dgm:pt>
    <dgm:pt modelId="{53493B63-529A-4C75-9CE8-053214F3ADC7}" type="pres">
      <dgm:prSet presAssocID="{532B8F6F-16E5-4061-A888-48245B58D731}" presName="rootConnector" presStyleLbl="node3" presStyleIdx="1" presStyleCnt="12"/>
      <dgm:spPr/>
    </dgm:pt>
    <dgm:pt modelId="{4A6F52B6-F5FD-4EB3-8A06-142F962E7B98}" type="pres">
      <dgm:prSet presAssocID="{532B8F6F-16E5-4061-A888-48245B58D731}" presName="hierChild4" presStyleCnt="0"/>
      <dgm:spPr/>
    </dgm:pt>
    <dgm:pt modelId="{7CB3955D-5661-49C2-A17C-0D460528CFCA}" type="pres">
      <dgm:prSet presAssocID="{532B8F6F-16E5-4061-A888-48245B58D731}" presName="hierChild5" presStyleCnt="0"/>
      <dgm:spPr/>
    </dgm:pt>
    <dgm:pt modelId="{7423CEB3-DEEE-46A1-ACF2-5C5AFA5A1565}" type="pres">
      <dgm:prSet presAssocID="{FBD6200B-CD0B-40EB-ABCC-3C5145569890}" presName="Name37" presStyleLbl="parChTrans1D3" presStyleIdx="2" presStyleCnt="12"/>
      <dgm:spPr/>
    </dgm:pt>
    <dgm:pt modelId="{3D57E3DF-4233-4C62-971C-63DE6745D564}" type="pres">
      <dgm:prSet presAssocID="{23D4B8DA-23F0-4663-B2D1-88FD8FF825D2}" presName="hierRoot2" presStyleCnt="0">
        <dgm:presLayoutVars>
          <dgm:hierBranch val="init"/>
        </dgm:presLayoutVars>
      </dgm:prSet>
      <dgm:spPr/>
    </dgm:pt>
    <dgm:pt modelId="{B3ACB4D9-6088-40ED-BC40-63547A52D3B9}" type="pres">
      <dgm:prSet presAssocID="{23D4B8DA-23F0-4663-B2D1-88FD8FF825D2}" presName="rootComposite" presStyleCnt="0"/>
      <dgm:spPr/>
    </dgm:pt>
    <dgm:pt modelId="{90671BFF-A3BC-4B12-9C36-E2C0A9F69232}" type="pres">
      <dgm:prSet presAssocID="{23D4B8DA-23F0-4663-B2D1-88FD8FF825D2}" presName="rootText" presStyleLbl="node3" presStyleIdx="2" presStyleCnt="12">
        <dgm:presLayoutVars>
          <dgm:chPref val="3"/>
        </dgm:presLayoutVars>
      </dgm:prSet>
      <dgm:spPr/>
    </dgm:pt>
    <dgm:pt modelId="{87E40075-763C-4150-94E1-3EC292CF2632}" type="pres">
      <dgm:prSet presAssocID="{23D4B8DA-23F0-4663-B2D1-88FD8FF825D2}" presName="rootConnector" presStyleLbl="node3" presStyleIdx="2" presStyleCnt="12"/>
      <dgm:spPr/>
    </dgm:pt>
    <dgm:pt modelId="{9A3AD150-9812-4C6A-AA5F-324E676BB1FF}" type="pres">
      <dgm:prSet presAssocID="{23D4B8DA-23F0-4663-B2D1-88FD8FF825D2}" presName="hierChild4" presStyleCnt="0"/>
      <dgm:spPr/>
    </dgm:pt>
    <dgm:pt modelId="{B2B8D343-BB0E-4B5A-8256-078F6AAA900D}" type="pres">
      <dgm:prSet presAssocID="{23D4B8DA-23F0-4663-B2D1-88FD8FF825D2}" presName="hierChild5" presStyleCnt="0"/>
      <dgm:spPr/>
    </dgm:pt>
    <dgm:pt modelId="{7DF08C3D-E39B-41D0-A6C4-C849B80CA542}" type="pres">
      <dgm:prSet presAssocID="{7F29B416-0443-4858-9D4E-773578A099DC}" presName="hierChild5" presStyleCnt="0"/>
      <dgm:spPr/>
    </dgm:pt>
    <dgm:pt modelId="{9BB7D168-2377-48FF-8C08-C93298A20D72}" type="pres">
      <dgm:prSet presAssocID="{AEC42EDE-93EA-4D08-AA16-8CBA6F3FB518}" presName="Name37" presStyleLbl="parChTrans1D2" presStyleIdx="1" presStyleCnt="6"/>
      <dgm:spPr/>
    </dgm:pt>
    <dgm:pt modelId="{FE7A2729-817B-4611-9B8C-1BC5784D3CAA}" type="pres">
      <dgm:prSet presAssocID="{13978934-C804-4EC1-842D-E60A3F081F5F}" presName="hierRoot2" presStyleCnt="0">
        <dgm:presLayoutVars>
          <dgm:hierBranch val="init"/>
        </dgm:presLayoutVars>
      </dgm:prSet>
      <dgm:spPr/>
    </dgm:pt>
    <dgm:pt modelId="{831623AE-04FC-41E8-9088-D51114D030C9}" type="pres">
      <dgm:prSet presAssocID="{13978934-C804-4EC1-842D-E60A3F081F5F}" presName="rootComposite" presStyleCnt="0"/>
      <dgm:spPr/>
    </dgm:pt>
    <dgm:pt modelId="{500C496B-2AC1-47B4-9217-16979C5C4EE3}" type="pres">
      <dgm:prSet presAssocID="{13978934-C804-4EC1-842D-E60A3F081F5F}" presName="rootText" presStyleLbl="node2" presStyleIdx="1" presStyleCnt="6" custLinFactNeighborX="3736" custLinFactNeighborY="-2491">
        <dgm:presLayoutVars>
          <dgm:chPref val="3"/>
        </dgm:presLayoutVars>
      </dgm:prSet>
      <dgm:spPr/>
    </dgm:pt>
    <dgm:pt modelId="{CE4A3964-5F37-439F-B517-49E88C33CBE2}" type="pres">
      <dgm:prSet presAssocID="{13978934-C804-4EC1-842D-E60A3F081F5F}" presName="rootConnector" presStyleLbl="node2" presStyleIdx="1" presStyleCnt="6"/>
      <dgm:spPr/>
    </dgm:pt>
    <dgm:pt modelId="{7684C882-7DD5-4DD8-8689-0E5EBCCA5737}" type="pres">
      <dgm:prSet presAssocID="{13978934-C804-4EC1-842D-E60A3F081F5F}" presName="hierChild4" presStyleCnt="0"/>
      <dgm:spPr/>
    </dgm:pt>
    <dgm:pt modelId="{040DF168-2FE9-49B6-9957-995A66C5A89C}" type="pres">
      <dgm:prSet presAssocID="{CA63F2BF-2319-4B7E-853F-F4B9681A57CE}" presName="Name37" presStyleLbl="parChTrans1D3" presStyleIdx="3" presStyleCnt="12"/>
      <dgm:spPr/>
    </dgm:pt>
    <dgm:pt modelId="{62E90465-483C-4F48-A0BC-CA816CA23C7A}" type="pres">
      <dgm:prSet presAssocID="{CFB62FA0-0B10-41E0-9856-2BD7E10DD9BE}" presName="hierRoot2" presStyleCnt="0">
        <dgm:presLayoutVars>
          <dgm:hierBranch val="init"/>
        </dgm:presLayoutVars>
      </dgm:prSet>
      <dgm:spPr/>
    </dgm:pt>
    <dgm:pt modelId="{62413DD7-DEBB-451D-BFFB-A7FC412ED8DF}" type="pres">
      <dgm:prSet presAssocID="{CFB62FA0-0B10-41E0-9856-2BD7E10DD9BE}" presName="rootComposite" presStyleCnt="0"/>
      <dgm:spPr/>
    </dgm:pt>
    <dgm:pt modelId="{CFF6ECBA-1E96-45FB-8E2A-5BB646A148E4}" type="pres">
      <dgm:prSet presAssocID="{CFB62FA0-0B10-41E0-9856-2BD7E10DD9BE}" presName="rootText" presStyleLbl="node3" presStyleIdx="3" presStyleCnt="12">
        <dgm:presLayoutVars>
          <dgm:chPref val="3"/>
        </dgm:presLayoutVars>
      </dgm:prSet>
      <dgm:spPr/>
    </dgm:pt>
    <dgm:pt modelId="{10891254-A15C-4F91-825B-D9C4F46079B8}" type="pres">
      <dgm:prSet presAssocID="{CFB62FA0-0B10-41E0-9856-2BD7E10DD9BE}" presName="rootConnector" presStyleLbl="node3" presStyleIdx="3" presStyleCnt="12"/>
      <dgm:spPr/>
    </dgm:pt>
    <dgm:pt modelId="{FBA52417-5B10-4274-A273-DB94906155C4}" type="pres">
      <dgm:prSet presAssocID="{CFB62FA0-0B10-41E0-9856-2BD7E10DD9BE}" presName="hierChild4" presStyleCnt="0"/>
      <dgm:spPr/>
    </dgm:pt>
    <dgm:pt modelId="{DFFB61DE-CF53-4ACF-9B3D-E5D4E9F74512}" type="pres">
      <dgm:prSet presAssocID="{CFB62FA0-0B10-41E0-9856-2BD7E10DD9BE}" presName="hierChild5" presStyleCnt="0"/>
      <dgm:spPr/>
    </dgm:pt>
    <dgm:pt modelId="{41896315-BBBA-4744-9693-42034F6D30D7}" type="pres">
      <dgm:prSet presAssocID="{F528656D-B92B-4C76-841C-70243DE0B913}" presName="Name37" presStyleLbl="parChTrans1D3" presStyleIdx="4" presStyleCnt="12"/>
      <dgm:spPr/>
    </dgm:pt>
    <dgm:pt modelId="{D4FFE635-3650-40A8-B984-49F3D64D22F9}" type="pres">
      <dgm:prSet presAssocID="{9410B5E2-264C-4865-BBB9-35C2F3B34B45}" presName="hierRoot2" presStyleCnt="0">
        <dgm:presLayoutVars>
          <dgm:hierBranch val="init"/>
        </dgm:presLayoutVars>
      </dgm:prSet>
      <dgm:spPr/>
    </dgm:pt>
    <dgm:pt modelId="{9CC55F54-5CE2-47EC-B0E5-CCA95DAC6CB1}" type="pres">
      <dgm:prSet presAssocID="{9410B5E2-264C-4865-BBB9-35C2F3B34B45}" presName="rootComposite" presStyleCnt="0"/>
      <dgm:spPr/>
    </dgm:pt>
    <dgm:pt modelId="{D62FF8F2-2951-450B-A3E0-8A902168D6D1}" type="pres">
      <dgm:prSet presAssocID="{9410B5E2-264C-4865-BBB9-35C2F3B34B45}" presName="rootText" presStyleLbl="node3" presStyleIdx="4" presStyleCnt="12">
        <dgm:presLayoutVars>
          <dgm:chPref val="3"/>
        </dgm:presLayoutVars>
      </dgm:prSet>
      <dgm:spPr/>
    </dgm:pt>
    <dgm:pt modelId="{791821E4-CB31-41CD-843F-53806F4A4362}" type="pres">
      <dgm:prSet presAssocID="{9410B5E2-264C-4865-BBB9-35C2F3B34B45}" presName="rootConnector" presStyleLbl="node3" presStyleIdx="4" presStyleCnt="12"/>
      <dgm:spPr/>
    </dgm:pt>
    <dgm:pt modelId="{0B4C1AE0-AE9E-47A3-AF28-0480ADFF2ADF}" type="pres">
      <dgm:prSet presAssocID="{9410B5E2-264C-4865-BBB9-35C2F3B34B45}" presName="hierChild4" presStyleCnt="0"/>
      <dgm:spPr/>
    </dgm:pt>
    <dgm:pt modelId="{AB3F28BA-C7F5-4C05-B04E-B317357104D3}" type="pres">
      <dgm:prSet presAssocID="{9410B5E2-264C-4865-BBB9-35C2F3B34B45}" presName="hierChild5" presStyleCnt="0"/>
      <dgm:spPr/>
    </dgm:pt>
    <dgm:pt modelId="{30EBD79C-6AA1-4A64-9343-14CD548E93FD}" type="pres">
      <dgm:prSet presAssocID="{6CB9E649-D6A6-48AC-9FD9-0FC9541C41F6}" presName="Name37" presStyleLbl="parChTrans1D3" presStyleIdx="5" presStyleCnt="12"/>
      <dgm:spPr/>
    </dgm:pt>
    <dgm:pt modelId="{AE1AE11C-B357-4362-BD25-BA3AAFE6125A}" type="pres">
      <dgm:prSet presAssocID="{2317C608-C7B1-4FE8-AD2B-EDC4063209AB}" presName="hierRoot2" presStyleCnt="0">
        <dgm:presLayoutVars>
          <dgm:hierBranch val="init"/>
        </dgm:presLayoutVars>
      </dgm:prSet>
      <dgm:spPr/>
    </dgm:pt>
    <dgm:pt modelId="{F27E5D19-921A-4959-BE17-3862D8A36A90}" type="pres">
      <dgm:prSet presAssocID="{2317C608-C7B1-4FE8-AD2B-EDC4063209AB}" presName="rootComposite" presStyleCnt="0"/>
      <dgm:spPr/>
    </dgm:pt>
    <dgm:pt modelId="{76ADCDCD-58D6-4624-AA92-52487E8FF285}" type="pres">
      <dgm:prSet presAssocID="{2317C608-C7B1-4FE8-AD2B-EDC4063209AB}" presName="rootText" presStyleLbl="node3" presStyleIdx="5" presStyleCnt="12">
        <dgm:presLayoutVars>
          <dgm:chPref val="3"/>
        </dgm:presLayoutVars>
      </dgm:prSet>
      <dgm:spPr/>
    </dgm:pt>
    <dgm:pt modelId="{01265C84-F2D2-41F3-ABC1-DD336E43CE35}" type="pres">
      <dgm:prSet presAssocID="{2317C608-C7B1-4FE8-AD2B-EDC4063209AB}" presName="rootConnector" presStyleLbl="node3" presStyleIdx="5" presStyleCnt="12"/>
      <dgm:spPr/>
    </dgm:pt>
    <dgm:pt modelId="{C1DC4113-81A5-47C7-83C7-DB6E8AB5C23E}" type="pres">
      <dgm:prSet presAssocID="{2317C608-C7B1-4FE8-AD2B-EDC4063209AB}" presName="hierChild4" presStyleCnt="0"/>
      <dgm:spPr/>
    </dgm:pt>
    <dgm:pt modelId="{085545DD-FD67-4C04-A0DC-894E353095B7}" type="pres">
      <dgm:prSet presAssocID="{2317C608-C7B1-4FE8-AD2B-EDC4063209AB}" presName="hierChild5" presStyleCnt="0"/>
      <dgm:spPr/>
    </dgm:pt>
    <dgm:pt modelId="{5C11CA13-35F5-4A62-97FB-9DC5B33C52FC}" type="pres">
      <dgm:prSet presAssocID="{13978934-C804-4EC1-842D-E60A3F081F5F}" presName="hierChild5" presStyleCnt="0"/>
      <dgm:spPr/>
    </dgm:pt>
    <dgm:pt modelId="{54A65201-D167-429E-BC01-4BD43FA3633B}" type="pres">
      <dgm:prSet presAssocID="{8B3F0245-4302-4FAB-808A-99FDAD314BBC}" presName="Name37" presStyleLbl="parChTrans1D2" presStyleIdx="2" presStyleCnt="6"/>
      <dgm:spPr/>
    </dgm:pt>
    <dgm:pt modelId="{E9FD33A8-3F93-402B-AF85-F1C4507FAD3B}" type="pres">
      <dgm:prSet presAssocID="{9490E58D-0349-4CCA-B848-52FFE24E6715}" presName="hierRoot2" presStyleCnt="0">
        <dgm:presLayoutVars>
          <dgm:hierBranch val="init"/>
        </dgm:presLayoutVars>
      </dgm:prSet>
      <dgm:spPr/>
    </dgm:pt>
    <dgm:pt modelId="{074ED1F0-024F-452F-8722-A679A8C1BB81}" type="pres">
      <dgm:prSet presAssocID="{9490E58D-0349-4CCA-B848-52FFE24E6715}" presName="rootComposite" presStyleCnt="0"/>
      <dgm:spPr/>
    </dgm:pt>
    <dgm:pt modelId="{7B9662A4-D07B-46F3-AD56-CD5FC93BB674}" type="pres">
      <dgm:prSet presAssocID="{9490E58D-0349-4CCA-B848-52FFE24E6715}" presName="rootText" presStyleLbl="node2" presStyleIdx="2" presStyleCnt="6">
        <dgm:presLayoutVars>
          <dgm:chPref val="3"/>
        </dgm:presLayoutVars>
      </dgm:prSet>
      <dgm:spPr/>
    </dgm:pt>
    <dgm:pt modelId="{F6B68BD5-6A22-498D-AEE7-EDB31986304C}" type="pres">
      <dgm:prSet presAssocID="{9490E58D-0349-4CCA-B848-52FFE24E6715}" presName="rootConnector" presStyleLbl="node2" presStyleIdx="2" presStyleCnt="6"/>
      <dgm:spPr/>
    </dgm:pt>
    <dgm:pt modelId="{566979A0-5561-405C-B530-FB84ECB5829F}" type="pres">
      <dgm:prSet presAssocID="{9490E58D-0349-4CCA-B848-52FFE24E6715}" presName="hierChild4" presStyleCnt="0"/>
      <dgm:spPr/>
    </dgm:pt>
    <dgm:pt modelId="{8D5FFA03-0AA9-4EDD-AA3F-FFDED846892F}" type="pres">
      <dgm:prSet presAssocID="{B3CEFB72-187E-4A8B-AB74-110F004208B6}" presName="Name37" presStyleLbl="parChTrans1D3" presStyleIdx="6" presStyleCnt="12"/>
      <dgm:spPr/>
    </dgm:pt>
    <dgm:pt modelId="{7122A8E2-479D-4A0F-BE15-6386532EFB07}" type="pres">
      <dgm:prSet presAssocID="{6B9CC3B2-DC38-48AF-8343-D75F51DDF584}" presName="hierRoot2" presStyleCnt="0">
        <dgm:presLayoutVars>
          <dgm:hierBranch val="init"/>
        </dgm:presLayoutVars>
      </dgm:prSet>
      <dgm:spPr/>
    </dgm:pt>
    <dgm:pt modelId="{D810B606-AA5B-40F0-938B-E69E328159E8}" type="pres">
      <dgm:prSet presAssocID="{6B9CC3B2-DC38-48AF-8343-D75F51DDF584}" presName="rootComposite" presStyleCnt="0"/>
      <dgm:spPr/>
    </dgm:pt>
    <dgm:pt modelId="{EDFBCF02-30B0-4391-958D-D271D54E1383}" type="pres">
      <dgm:prSet presAssocID="{6B9CC3B2-DC38-48AF-8343-D75F51DDF584}" presName="rootText" presStyleLbl="node3" presStyleIdx="6" presStyleCnt="12">
        <dgm:presLayoutVars>
          <dgm:chPref val="3"/>
        </dgm:presLayoutVars>
      </dgm:prSet>
      <dgm:spPr/>
    </dgm:pt>
    <dgm:pt modelId="{437D0BC1-449A-48E8-9F01-4A5F16222887}" type="pres">
      <dgm:prSet presAssocID="{6B9CC3B2-DC38-48AF-8343-D75F51DDF584}" presName="rootConnector" presStyleLbl="node3" presStyleIdx="6" presStyleCnt="12"/>
      <dgm:spPr/>
    </dgm:pt>
    <dgm:pt modelId="{CA52DCCB-B378-45F2-871D-2DA739394EC6}" type="pres">
      <dgm:prSet presAssocID="{6B9CC3B2-DC38-48AF-8343-D75F51DDF584}" presName="hierChild4" presStyleCnt="0"/>
      <dgm:spPr/>
    </dgm:pt>
    <dgm:pt modelId="{4170EDB3-B0DC-408B-9B75-8755094E402C}" type="pres">
      <dgm:prSet presAssocID="{6B9CC3B2-DC38-48AF-8343-D75F51DDF584}" presName="hierChild5" presStyleCnt="0"/>
      <dgm:spPr/>
    </dgm:pt>
    <dgm:pt modelId="{3DB4CBCD-EF01-4CF9-8244-83D69141C9E3}" type="pres">
      <dgm:prSet presAssocID="{70352107-F6B8-43B8-9581-C2DD3516EC64}" presName="Name37" presStyleLbl="parChTrans1D3" presStyleIdx="7" presStyleCnt="12"/>
      <dgm:spPr/>
    </dgm:pt>
    <dgm:pt modelId="{748440EA-3743-4CA6-B07E-571CDB4821C7}" type="pres">
      <dgm:prSet presAssocID="{3C5D05B0-0C85-4595-BF40-F806071AEC18}" presName="hierRoot2" presStyleCnt="0">
        <dgm:presLayoutVars>
          <dgm:hierBranch val="init"/>
        </dgm:presLayoutVars>
      </dgm:prSet>
      <dgm:spPr/>
    </dgm:pt>
    <dgm:pt modelId="{E4A50CB6-D2B1-4BF3-A0C4-016923A49329}" type="pres">
      <dgm:prSet presAssocID="{3C5D05B0-0C85-4595-BF40-F806071AEC18}" presName="rootComposite" presStyleCnt="0"/>
      <dgm:spPr/>
    </dgm:pt>
    <dgm:pt modelId="{DB87F0E3-8D72-4A26-ACA8-D3721DA549BA}" type="pres">
      <dgm:prSet presAssocID="{3C5D05B0-0C85-4595-BF40-F806071AEC18}" presName="rootText" presStyleLbl="node3" presStyleIdx="7" presStyleCnt="12">
        <dgm:presLayoutVars>
          <dgm:chPref val="3"/>
        </dgm:presLayoutVars>
      </dgm:prSet>
      <dgm:spPr/>
    </dgm:pt>
    <dgm:pt modelId="{A58C15AC-BD87-4585-9528-6EC7D062F764}" type="pres">
      <dgm:prSet presAssocID="{3C5D05B0-0C85-4595-BF40-F806071AEC18}" presName="rootConnector" presStyleLbl="node3" presStyleIdx="7" presStyleCnt="12"/>
      <dgm:spPr/>
    </dgm:pt>
    <dgm:pt modelId="{69BFD2FC-D866-4F6E-AC77-C7C760A2D186}" type="pres">
      <dgm:prSet presAssocID="{3C5D05B0-0C85-4595-BF40-F806071AEC18}" presName="hierChild4" presStyleCnt="0"/>
      <dgm:spPr/>
    </dgm:pt>
    <dgm:pt modelId="{55B4CF6E-1412-4EB8-823B-69A33F78C90B}" type="pres">
      <dgm:prSet presAssocID="{3C5D05B0-0C85-4595-BF40-F806071AEC18}" presName="hierChild5" presStyleCnt="0"/>
      <dgm:spPr/>
    </dgm:pt>
    <dgm:pt modelId="{D34FCCF2-D755-4E1C-91CF-5A9BA1ADF105}" type="pres">
      <dgm:prSet presAssocID="{9C86FE6E-F9D5-43A7-BE7F-237748518284}" presName="Name37" presStyleLbl="parChTrans1D3" presStyleIdx="8" presStyleCnt="12"/>
      <dgm:spPr/>
    </dgm:pt>
    <dgm:pt modelId="{AB059960-2C86-4BD9-9429-65E294EB84E8}" type="pres">
      <dgm:prSet presAssocID="{AB2C9969-21FB-4421-9291-0E89737E67E9}" presName="hierRoot2" presStyleCnt="0">
        <dgm:presLayoutVars>
          <dgm:hierBranch val="init"/>
        </dgm:presLayoutVars>
      </dgm:prSet>
      <dgm:spPr/>
    </dgm:pt>
    <dgm:pt modelId="{66EC60D2-5123-4706-863E-E4EADDB2EFB2}" type="pres">
      <dgm:prSet presAssocID="{AB2C9969-21FB-4421-9291-0E89737E67E9}" presName="rootComposite" presStyleCnt="0"/>
      <dgm:spPr/>
    </dgm:pt>
    <dgm:pt modelId="{F38DBB60-033D-4427-B756-FD9EA3AFA3D9}" type="pres">
      <dgm:prSet presAssocID="{AB2C9969-21FB-4421-9291-0E89737E67E9}" presName="rootText" presStyleLbl="node3" presStyleIdx="8" presStyleCnt="12">
        <dgm:presLayoutVars>
          <dgm:chPref val="3"/>
        </dgm:presLayoutVars>
      </dgm:prSet>
      <dgm:spPr/>
    </dgm:pt>
    <dgm:pt modelId="{E9988F0F-4457-42F9-B97E-2090CDB05F60}" type="pres">
      <dgm:prSet presAssocID="{AB2C9969-21FB-4421-9291-0E89737E67E9}" presName="rootConnector" presStyleLbl="node3" presStyleIdx="8" presStyleCnt="12"/>
      <dgm:spPr/>
    </dgm:pt>
    <dgm:pt modelId="{4B93B42C-E0D3-43B9-892F-093214A06FC9}" type="pres">
      <dgm:prSet presAssocID="{AB2C9969-21FB-4421-9291-0E89737E67E9}" presName="hierChild4" presStyleCnt="0"/>
      <dgm:spPr/>
    </dgm:pt>
    <dgm:pt modelId="{6008836F-5ACC-439F-BEDC-4E6258B5BA46}" type="pres">
      <dgm:prSet presAssocID="{AB2C9969-21FB-4421-9291-0E89737E67E9}" presName="hierChild5" presStyleCnt="0"/>
      <dgm:spPr/>
    </dgm:pt>
    <dgm:pt modelId="{900A0DC5-7096-4853-9477-831DE341D9F1}" type="pres">
      <dgm:prSet presAssocID="{9490E58D-0349-4CCA-B848-52FFE24E6715}" presName="hierChild5" presStyleCnt="0"/>
      <dgm:spPr/>
    </dgm:pt>
    <dgm:pt modelId="{DBCA71A4-2E30-4C04-9DA7-6BDEE689BA0A}" type="pres">
      <dgm:prSet presAssocID="{80C10293-FD9E-4EBA-9660-F872926D849E}" presName="Name37" presStyleLbl="parChTrans1D2" presStyleIdx="3" presStyleCnt="6"/>
      <dgm:spPr/>
    </dgm:pt>
    <dgm:pt modelId="{87CAB120-2E2D-4233-8CD3-7F3D3B2F5597}" type="pres">
      <dgm:prSet presAssocID="{D1EC1A68-EE98-4E4F-B565-78E0B82A7111}" presName="hierRoot2" presStyleCnt="0">
        <dgm:presLayoutVars>
          <dgm:hierBranch val="init"/>
        </dgm:presLayoutVars>
      </dgm:prSet>
      <dgm:spPr/>
    </dgm:pt>
    <dgm:pt modelId="{2677ECAB-BD80-42C3-A351-9D7B5C64D43C}" type="pres">
      <dgm:prSet presAssocID="{D1EC1A68-EE98-4E4F-B565-78E0B82A7111}" presName="rootComposite" presStyleCnt="0"/>
      <dgm:spPr/>
    </dgm:pt>
    <dgm:pt modelId="{4C59AA7A-C9A0-4256-BF4E-5E4D0EA5DAD5}" type="pres">
      <dgm:prSet presAssocID="{D1EC1A68-EE98-4E4F-B565-78E0B82A7111}" presName="rootText" presStyleLbl="node2" presStyleIdx="3" presStyleCnt="6">
        <dgm:presLayoutVars>
          <dgm:chPref val="3"/>
        </dgm:presLayoutVars>
      </dgm:prSet>
      <dgm:spPr>
        <a:solidFill>
          <a:srgbClr val="FFFF00"/>
        </a:solidFill>
      </dgm:spPr>
    </dgm:pt>
    <dgm:pt modelId="{278E25ED-CB33-4BD0-91F3-FC6B37FCFA76}" type="pres">
      <dgm:prSet presAssocID="{D1EC1A68-EE98-4E4F-B565-78E0B82A7111}" presName="rootConnector" presStyleLbl="node2" presStyleIdx="3" presStyleCnt="6"/>
      <dgm:spPr/>
    </dgm:pt>
    <dgm:pt modelId="{86B4AE0B-7810-4C7F-9A10-DE164A6026CF}" type="pres">
      <dgm:prSet presAssocID="{D1EC1A68-EE98-4E4F-B565-78E0B82A7111}" presName="hierChild4" presStyleCnt="0"/>
      <dgm:spPr/>
    </dgm:pt>
    <dgm:pt modelId="{C5408948-86C5-4ED1-9F03-916DA654F731}" type="pres">
      <dgm:prSet presAssocID="{2704EDF7-3C7D-4B57-AAC6-D51C653D6C4F}" presName="Name37" presStyleLbl="parChTrans1D3" presStyleIdx="9" presStyleCnt="12"/>
      <dgm:spPr/>
    </dgm:pt>
    <dgm:pt modelId="{D27210F0-3FFC-4D09-9F19-5100CD793FFA}" type="pres">
      <dgm:prSet presAssocID="{3AB7B871-557A-44C2-840D-3621AB61A480}" presName="hierRoot2" presStyleCnt="0">
        <dgm:presLayoutVars>
          <dgm:hierBranch val="init"/>
        </dgm:presLayoutVars>
      </dgm:prSet>
      <dgm:spPr/>
    </dgm:pt>
    <dgm:pt modelId="{1E6744B4-FD72-4B67-8D58-8296E03940EF}" type="pres">
      <dgm:prSet presAssocID="{3AB7B871-557A-44C2-840D-3621AB61A480}" presName="rootComposite" presStyleCnt="0"/>
      <dgm:spPr/>
    </dgm:pt>
    <dgm:pt modelId="{6628E847-F6A8-474E-95A0-5945E782FD8D}" type="pres">
      <dgm:prSet presAssocID="{3AB7B871-557A-44C2-840D-3621AB61A480}" presName="rootText" presStyleLbl="node3" presStyleIdx="9" presStyleCnt="12">
        <dgm:presLayoutVars>
          <dgm:chPref val="3"/>
        </dgm:presLayoutVars>
      </dgm:prSet>
      <dgm:spPr/>
    </dgm:pt>
    <dgm:pt modelId="{79ECBB34-9416-46F0-98D4-90EFFC76B7AA}" type="pres">
      <dgm:prSet presAssocID="{3AB7B871-557A-44C2-840D-3621AB61A480}" presName="rootConnector" presStyleLbl="node3" presStyleIdx="9" presStyleCnt="12"/>
      <dgm:spPr/>
    </dgm:pt>
    <dgm:pt modelId="{821B93AF-0C3A-4E76-9093-E4904AAE43D2}" type="pres">
      <dgm:prSet presAssocID="{3AB7B871-557A-44C2-840D-3621AB61A480}" presName="hierChild4" presStyleCnt="0"/>
      <dgm:spPr/>
    </dgm:pt>
    <dgm:pt modelId="{B43324D4-D4BC-4D95-80D3-97D6C7893CB7}" type="pres">
      <dgm:prSet presAssocID="{3AB7B871-557A-44C2-840D-3621AB61A480}" presName="hierChild5" presStyleCnt="0"/>
      <dgm:spPr/>
    </dgm:pt>
    <dgm:pt modelId="{1B94F193-AD17-4B23-9635-5257059B43D2}" type="pres">
      <dgm:prSet presAssocID="{02F3E17A-3CFF-46BA-A65E-38C83451C936}" presName="Name37" presStyleLbl="parChTrans1D3" presStyleIdx="10" presStyleCnt="12"/>
      <dgm:spPr/>
    </dgm:pt>
    <dgm:pt modelId="{5AE9CD43-F11A-47E0-A0F4-B713BEA6E78F}" type="pres">
      <dgm:prSet presAssocID="{E309C779-D5CC-4AC2-9E6A-E7D8BF8A89ED}" presName="hierRoot2" presStyleCnt="0">
        <dgm:presLayoutVars>
          <dgm:hierBranch val="init"/>
        </dgm:presLayoutVars>
      </dgm:prSet>
      <dgm:spPr/>
    </dgm:pt>
    <dgm:pt modelId="{FC380BAF-D4DC-4E49-8E3E-8BDD64D179C5}" type="pres">
      <dgm:prSet presAssocID="{E309C779-D5CC-4AC2-9E6A-E7D8BF8A89ED}" presName="rootComposite" presStyleCnt="0"/>
      <dgm:spPr/>
    </dgm:pt>
    <dgm:pt modelId="{3D5B7B8F-21A8-4FC7-A3F1-8FDF892BAC5F}" type="pres">
      <dgm:prSet presAssocID="{E309C779-D5CC-4AC2-9E6A-E7D8BF8A89ED}" presName="rootText" presStyleLbl="node3" presStyleIdx="10" presStyleCnt="12">
        <dgm:presLayoutVars>
          <dgm:chPref val="3"/>
        </dgm:presLayoutVars>
      </dgm:prSet>
      <dgm:spPr/>
    </dgm:pt>
    <dgm:pt modelId="{936989A3-6BF9-4CBC-AF99-398F2C1F2BC2}" type="pres">
      <dgm:prSet presAssocID="{E309C779-D5CC-4AC2-9E6A-E7D8BF8A89ED}" presName="rootConnector" presStyleLbl="node3" presStyleIdx="10" presStyleCnt="12"/>
      <dgm:spPr/>
    </dgm:pt>
    <dgm:pt modelId="{719CCE42-2102-4E2D-BE57-EA7A6DEA1125}" type="pres">
      <dgm:prSet presAssocID="{E309C779-D5CC-4AC2-9E6A-E7D8BF8A89ED}" presName="hierChild4" presStyleCnt="0"/>
      <dgm:spPr/>
    </dgm:pt>
    <dgm:pt modelId="{5A0602D4-4B55-45F2-8038-BEA89D9FF627}" type="pres">
      <dgm:prSet presAssocID="{E309C779-D5CC-4AC2-9E6A-E7D8BF8A89ED}" presName="hierChild5" presStyleCnt="0"/>
      <dgm:spPr/>
    </dgm:pt>
    <dgm:pt modelId="{7E284DBC-12D7-470F-9E20-E9BC2A70BCA4}" type="pres">
      <dgm:prSet presAssocID="{0CAE3C60-ECFF-4782-9CFB-935E10C62576}" presName="Name37" presStyleLbl="parChTrans1D3" presStyleIdx="11" presStyleCnt="12"/>
      <dgm:spPr/>
    </dgm:pt>
    <dgm:pt modelId="{2E8E68A7-3A1D-457E-8122-E0CFA33A21B3}" type="pres">
      <dgm:prSet presAssocID="{170F66A8-2F6C-4EE6-A848-D182A9FF6CB7}" presName="hierRoot2" presStyleCnt="0">
        <dgm:presLayoutVars>
          <dgm:hierBranch val="init"/>
        </dgm:presLayoutVars>
      </dgm:prSet>
      <dgm:spPr/>
    </dgm:pt>
    <dgm:pt modelId="{94A1B0A3-1445-4C65-81C1-906D8FE5DFE0}" type="pres">
      <dgm:prSet presAssocID="{170F66A8-2F6C-4EE6-A848-D182A9FF6CB7}" presName="rootComposite" presStyleCnt="0"/>
      <dgm:spPr/>
    </dgm:pt>
    <dgm:pt modelId="{03660371-5E18-4911-9D14-D50BAA4CB6D8}" type="pres">
      <dgm:prSet presAssocID="{170F66A8-2F6C-4EE6-A848-D182A9FF6CB7}" presName="rootText" presStyleLbl="node3" presStyleIdx="11" presStyleCnt="12">
        <dgm:presLayoutVars>
          <dgm:chPref val="3"/>
        </dgm:presLayoutVars>
      </dgm:prSet>
      <dgm:spPr/>
    </dgm:pt>
    <dgm:pt modelId="{C35D46A3-1E63-4859-BBD6-AD21E681C12D}" type="pres">
      <dgm:prSet presAssocID="{170F66A8-2F6C-4EE6-A848-D182A9FF6CB7}" presName="rootConnector" presStyleLbl="node3" presStyleIdx="11" presStyleCnt="12"/>
      <dgm:spPr/>
    </dgm:pt>
    <dgm:pt modelId="{88E35CB7-4A99-4948-9403-6269213F8E78}" type="pres">
      <dgm:prSet presAssocID="{170F66A8-2F6C-4EE6-A848-D182A9FF6CB7}" presName="hierChild4" presStyleCnt="0"/>
      <dgm:spPr/>
    </dgm:pt>
    <dgm:pt modelId="{E2E9CB0C-D2FA-4DFE-B38C-5F763F9E44F9}" type="pres">
      <dgm:prSet presAssocID="{170F66A8-2F6C-4EE6-A848-D182A9FF6CB7}" presName="hierChild5" presStyleCnt="0"/>
      <dgm:spPr/>
    </dgm:pt>
    <dgm:pt modelId="{AEF1ED89-B6D7-496B-A88B-79C16E3BF1D9}" type="pres">
      <dgm:prSet presAssocID="{D1EC1A68-EE98-4E4F-B565-78E0B82A7111}" presName="hierChild5" presStyleCnt="0"/>
      <dgm:spPr/>
    </dgm:pt>
    <dgm:pt modelId="{F681E38F-5996-403F-B3D5-B7D2BA4A2671}" type="pres">
      <dgm:prSet presAssocID="{209C49E8-8FF3-408D-9214-4D7F3B2AB286}" presName="Name37" presStyleLbl="parChTrans1D2" presStyleIdx="4" presStyleCnt="6"/>
      <dgm:spPr/>
    </dgm:pt>
    <dgm:pt modelId="{6D6F056F-3F56-40FF-B0D1-F95D62505C54}" type="pres">
      <dgm:prSet presAssocID="{06A1F6AC-9BC6-45F6-881C-6329CF5CB008}" presName="hierRoot2" presStyleCnt="0">
        <dgm:presLayoutVars>
          <dgm:hierBranch val="init"/>
        </dgm:presLayoutVars>
      </dgm:prSet>
      <dgm:spPr/>
    </dgm:pt>
    <dgm:pt modelId="{AA2F9AA5-5F75-49BC-A8F2-CF37FA9A7EE2}" type="pres">
      <dgm:prSet presAssocID="{06A1F6AC-9BC6-45F6-881C-6329CF5CB008}" presName="rootComposite" presStyleCnt="0"/>
      <dgm:spPr/>
    </dgm:pt>
    <dgm:pt modelId="{874D15C3-2224-4CFE-968A-6F1609D052DD}" type="pres">
      <dgm:prSet presAssocID="{06A1F6AC-9BC6-45F6-881C-6329CF5CB008}" presName="rootText" presStyleLbl="node2" presStyleIdx="4" presStyleCnt="6">
        <dgm:presLayoutVars>
          <dgm:chPref val="3"/>
        </dgm:presLayoutVars>
      </dgm:prSet>
      <dgm:spPr/>
    </dgm:pt>
    <dgm:pt modelId="{7CBC68C6-08A6-4F16-B73F-87535068C162}" type="pres">
      <dgm:prSet presAssocID="{06A1F6AC-9BC6-45F6-881C-6329CF5CB008}" presName="rootConnector" presStyleLbl="node2" presStyleIdx="4" presStyleCnt="6"/>
      <dgm:spPr/>
    </dgm:pt>
    <dgm:pt modelId="{BD4C4A5A-4444-4F0A-9046-2D7E8ACA3FAF}" type="pres">
      <dgm:prSet presAssocID="{06A1F6AC-9BC6-45F6-881C-6329CF5CB008}" presName="hierChild4" presStyleCnt="0"/>
      <dgm:spPr/>
    </dgm:pt>
    <dgm:pt modelId="{2374C781-90C6-4C05-8788-63FB40BD9E3E}" type="pres">
      <dgm:prSet presAssocID="{06A1F6AC-9BC6-45F6-881C-6329CF5CB008}" presName="hierChild5" presStyleCnt="0"/>
      <dgm:spPr/>
    </dgm:pt>
    <dgm:pt modelId="{9B30C86E-8905-4B48-BAEF-A0474F5235D3}" type="pres">
      <dgm:prSet presAssocID="{9757E0DD-A7CF-4C32-BE09-72B8AE0AE1CB}" presName="Name37" presStyleLbl="parChTrans1D2" presStyleIdx="5" presStyleCnt="6"/>
      <dgm:spPr/>
    </dgm:pt>
    <dgm:pt modelId="{066FB160-A3A6-4AA6-A2FC-B7FABA304CEA}" type="pres">
      <dgm:prSet presAssocID="{361A1D2E-8430-4127-86ED-69FB23D0F0D8}" presName="hierRoot2" presStyleCnt="0">
        <dgm:presLayoutVars>
          <dgm:hierBranch val="init"/>
        </dgm:presLayoutVars>
      </dgm:prSet>
      <dgm:spPr/>
    </dgm:pt>
    <dgm:pt modelId="{3282C2DE-330F-4AE7-8585-FF2BC585512A}" type="pres">
      <dgm:prSet presAssocID="{361A1D2E-8430-4127-86ED-69FB23D0F0D8}" presName="rootComposite" presStyleCnt="0"/>
      <dgm:spPr/>
    </dgm:pt>
    <dgm:pt modelId="{8B426FFC-ED63-4AAE-B601-33339A8FB612}" type="pres">
      <dgm:prSet presAssocID="{361A1D2E-8430-4127-86ED-69FB23D0F0D8}" presName="rootText" presStyleLbl="node2" presStyleIdx="5" presStyleCnt="6">
        <dgm:presLayoutVars>
          <dgm:chPref val="3"/>
        </dgm:presLayoutVars>
      </dgm:prSet>
      <dgm:spPr/>
    </dgm:pt>
    <dgm:pt modelId="{D89C3096-F349-4FB9-9019-A5E069129D90}" type="pres">
      <dgm:prSet presAssocID="{361A1D2E-8430-4127-86ED-69FB23D0F0D8}" presName="rootConnector" presStyleLbl="node2" presStyleIdx="5" presStyleCnt="6"/>
      <dgm:spPr/>
    </dgm:pt>
    <dgm:pt modelId="{1DFAF711-E8DF-4A29-9DEA-D7270D235068}" type="pres">
      <dgm:prSet presAssocID="{361A1D2E-8430-4127-86ED-69FB23D0F0D8}" presName="hierChild4" presStyleCnt="0"/>
      <dgm:spPr/>
    </dgm:pt>
    <dgm:pt modelId="{13907180-5F5F-4FC8-8056-D3431E49C753}" type="pres">
      <dgm:prSet presAssocID="{361A1D2E-8430-4127-86ED-69FB23D0F0D8}" presName="hierChild5" presStyleCnt="0"/>
      <dgm:spPr/>
    </dgm:pt>
    <dgm:pt modelId="{159EF3C7-5DC4-40AC-B1A2-4C3F932FBC7F}" type="pres">
      <dgm:prSet presAssocID="{0C03E5A6-C794-4BFF-9323-EEC8BCEC3FE8}" presName="hierChild3" presStyleCnt="0"/>
      <dgm:spPr/>
    </dgm:pt>
  </dgm:ptLst>
  <dgm:cxnLst>
    <dgm:cxn modelId="{1E7E7A0E-19C0-459E-A929-50AA4CCE434C}" srcId="{9490E58D-0349-4CCA-B848-52FFE24E6715}" destId="{AB2C9969-21FB-4421-9291-0E89737E67E9}" srcOrd="2" destOrd="0" parTransId="{9C86FE6E-F9D5-43A7-BE7F-237748518284}" sibTransId="{B451575C-E768-4F89-A5B7-CA3EB715F3C4}"/>
    <dgm:cxn modelId="{295A2010-2BB2-45B8-99C3-003E4EF67503}" type="presOf" srcId="{E309C779-D5CC-4AC2-9E6A-E7D8BF8A89ED}" destId="{936989A3-6BF9-4CBC-AF99-398F2C1F2BC2}" srcOrd="1" destOrd="0" presId="urn:microsoft.com/office/officeart/2005/8/layout/orgChart1"/>
    <dgm:cxn modelId="{2453F215-FCD5-476A-AB07-28459F605A61}" type="presOf" srcId="{3AB7B871-557A-44C2-840D-3621AB61A480}" destId="{79ECBB34-9416-46F0-98D4-90EFFC76B7AA}" srcOrd="1" destOrd="0" presId="urn:microsoft.com/office/officeart/2005/8/layout/orgChart1"/>
    <dgm:cxn modelId="{A600BD1D-C06F-43F4-9D77-3E3DBCBF8BC7}" type="presOf" srcId="{2317C608-C7B1-4FE8-AD2B-EDC4063209AB}" destId="{76ADCDCD-58D6-4624-AA92-52487E8FF285}" srcOrd="0" destOrd="0" presId="urn:microsoft.com/office/officeart/2005/8/layout/orgChart1"/>
    <dgm:cxn modelId="{7E294F20-15B6-4F98-8C64-772A68D43392}" type="presOf" srcId="{160B758B-856F-4A87-9556-00375DFC2880}" destId="{5D4DAFC1-FFB6-46EE-9F2A-87BFA06F115E}" srcOrd="0" destOrd="0" presId="urn:microsoft.com/office/officeart/2005/8/layout/orgChart1"/>
    <dgm:cxn modelId="{94962D25-8206-4B95-902A-4D504C3519BD}" srcId="{13978934-C804-4EC1-842D-E60A3F081F5F}" destId="{9410B5E2-264C-4865-BBB9-35C2F3B34B45}" srcOrd="1" destOrd="0" parTransId="{F528656D-B92B-4C76-841C-70243DE0B913}" sibTransId="{C4DB25CD-F859-4021-9F82-2C66F1424B49}"/>
    <dgm:cxn modelId="{991CCC27-71E8-418D-94B3-6C5BEEDFB8F2}" type="presOf" srcId="{9410B5E2-264C-4865-BBB9-35C2F3B34B45}" destId="{791821E4-CB31-41CD-843F-53806F4A4362}" srcOrd="1" destOrd="0" presId="urn:microsoft.com/office/officeart/2005/8/layout/orgChart1"/>
    <dgm:cxn modelId="{EB3D0F29-CDCD-4FF7-86E1-3751286FB991}" type="presOf" srcId="{9490E58D-0349-4CCA-B848-52FFE24E6715}" destId="{7B9662A4-D07B-46F3-AD56-CD5FC93BB674}" srcOrd="0" destOrd="0" presId="urn:microsoft.com/office/officeart/2005/8/layout/orgChart1"/>
    <dgm:cxn modelId="{86D6872A-E9E6-4F85-959C-212BD2E50388}" type="presOf" srcId="{23D4B8DA-23F0-4663-B2D1-88FD8FF825D2}" destId="{90671BFF-A3BC-4B12-9C36-E2C0A9F69232}" srcOrd="0" destOrd="0" presId="urn:microsoft.com/office/officeart/2005/8/layout/orgChart1"/>
    <dgm:cxn modelId="{DCCB902C-5936-42A3-B64A-C43B9119A33E}" type="presOf" srcId="{2317C608-C7B1-4FE8-AD2B-EDC4063209AB}" destId="{01265C84-F2D2-41F3-ABC1-DD336E43CE35}" srcOrd="1" destOrd="0" presId="urn:microsoft.com/office/officeart/2005/8/layout/orgChart1"/>
    <dgm:cxn modelId="{DCA7462D-DF86-44A6-9B85-28ED52F9300F}" srcId="{13978934-C804-4EC1-842D-E60A3F081F5F}" destId="{2317C608-C7B1-4FE8-AD2B-EDC4063209AB}" srcOrd="2" destOrd="0" parTransId="{6CB9E649-D6A6-48AC-9FD9-0FC9541C41F6}" sibTransId="{3BC57CDD-7CB1-4C8B-A099-14EEDC7F937C}"/>
    <dgm:cxn modelId="{F0D89033-F58E-4802-90EF-98ACC7333B4A}" type="presOf" srcId="{AB2C9969-21FB-4421-9291-0E89737E67E9}" destId="{F38DBB60-033D-4427-B756-FD9EA3AFA3D9}" srcOrd="0" destOrd="0" presId="urn:microsoft.com/office/officeart/2005/8/layout/orgChart1"/>
    <dgm:cxn modelId="{1BCEA138-DDEF-41D1-A93C-B6DC396BD936}" type="presOf" srcId="{3C5D05B0-0C85-4595-BF40-F806071AEC18}" destId="{DB87F0E3-8D72-4A26-ACA8-D3721DA549BA}" srcOrd="0" destOrd="0" presId="urn:microsoft.com/office/officeart/2005/8/layout/orgChart1"/>
    <dgm:cxn modelId="{AAD7A43A-96C9-41DF-8ACE-73AD1BCF99FD}" type="presOf" srcId="{532B8F6F-16E5-4061-A888-48245B58D731}" destId="{6C157DCF-C60C-4DE4-9EAA-E269351792FB}" srcOrd="0" destOrd="0" presId="urn:microsoft.com/office/officeart/2005/8/layout/orgChart1"/>
    <dgm:cxn modelId="{6805E73A-D3BD-40A9-B0C6-FB92126E2185}" type="presOf" srcId="{B3CEFB72-187E-4A8B-AB74-110F004208B6}" destId="{8D5FFA03-0AA9-4EDD-AA3F-FFDED846892F}" srcOrd="0" destOrd="0" presId="urn:microsoft.com/office/officeart/2005/8/layout/orgChart1"/>
    <dgm:cxn modelId="{E492873B-8208-43C6-8C49-9BAD94FF3E57}" srcId="{D1EC1A68-EE98-4E4F-B565-78E0B82A7111}" destId="{E309C779-D5CC-4AC2-9E6A-E7D8BF8A89ED}" srcOrd="1" destOrd="0" parTransId="{02F3E17A-3CFF-46BA-A65E-38C83451C936}" sibTransId="{9E7FC0E3-3B04-4F6E-B34F-D7282B280B8E}"/>
    <dgm:cxn modelId="{ED8FBC5F-FCD6-419F-AC26-B56C0E4C85B2}" type="presOf" srcId="{7F29B416-0443-4858-9D4E-773578A099DC}" destId="{D46A1F04-06D0-480A-A424-64F96CD5827C}" srcOrd="1" destOrd="0" presId="urn:microsoft.com/office/officeart/2005/8/layout/orgChart1"/>
    <dgm:cxn modelId="{B319A960-F0F6-47F4-AFA1-E14AD94045D9}" srcId="{7F29B416-0443-4858-9D4E-773578A099DC}" destId="{532B8F6F-16E5-4061-A888-48245B58D731}" srcOrd="1" destOrd="0" parTransId="{A1F37CF9-3BB9-4726-90DF-0226D498F33D}" sibTransId="{8882E16D-BD1F-4865-8BCF-420BD14596D8}"/>
    <dgm:cxn modelId="{EB7A2263-66E8-424C-BBE2-7FD7882E5302}" srcId="{0C03E5A6-C794-4BFF-9323-EEC8BCEC3FE8}" destId="{06A1F6AC-9BC6-45F6-881C-6329CF5CB008}" srcOrd="4" destOrd="0" parTransId="{209C49E8-8FF3-408D-9214-4D7F3B2AB286}" sibTransId="{A0B1271B-F5E7-45DD-8E73-44F859CBDBDF}"/>
    <dgm:cxn modelId="{81019D44-8EB5-481E-B820-8BE4CCDC5E5B}" type="presOf" srcId="{1F521E3F-61B3-4BB2-952F-DE8B243F9087}" destId="{60109807-B6CF-4D47-BA04-41BC639CB1A1}" srcOrd="0" destOrd="0" presId="urn:microsoft.com/office/officeart/2005/8/layout/orgChart1"/>
    <dgm:cxn modelId="{BDB33645-AE54-4AC0-A0B3-1D9B93C9CFA7}" type="presOf" srcId="{9C86FE6E-F9D5-43A7-BE7F-237748518284}" destId="{D34FCCF2-D755-4E1C-91CF-5A9BA1ADF105}" srcOrd="0" destOrd="0" presId="urn:microsoft.com/office/officeart/2005/8/layout/orgChart1"/>
    <dgm:cxn modelId="{D3A63B45-7B22-4C0E-96E8-73ABB3584CFC}" type="presOf" srcId="{13978934-C804-4EC1-842D-E60A3F081F5F}" destId="{500C496B-2AC1-47B4-9217-16979C5C4EE3}" srcOrd="0" destOrd="0" presId="urn:microsoft.com/office/officeart/2005/8/layout/orgChart1"/>
    <dgm:cxn modelId="{1E846A4A-1656-48AD-92CD-451A41814AA2}" srcId="{9490E58D-0349-4CCA-B848-52FFE24E6715}" destId="{6B9CC3B2-DC38-48AF-8343-D75F51DDF584}" srcOrd="0" destOrd="0" parTransId="{B3CEFB72-187E-4A8B-AB74-110F004208B6}" sibTransId="{16EEFC1C-D2DE-4047-8B01-465DB4286DCB}"/>
    <dgm:cxn modelId="{84323F70-AF98-464B-935B-5B55A1CB8AF1}" type="presOf" srcId="{532B8F6F-16E5-4061-A888-48245B58D731}" destId="{53493B63-529A-4C75-9CE8-053214F3ADC7}" srcOrd="1" destOrd="0" presId="urn:microsoft.com/office/officeart/2005/8/layout/orgChart1"/>
    <dgm:cxn modelId="{5CB7D371-97D3-45AC-8268-96E49E9704AB}" srcId="{0C03E5A6-C794-4BFF-9323-EEC8BCEC3FE8}" destId="{13978934-C804-4EC1-842D-E60A3F081F5F}" srcOrd="1" destOrd="0" parTransId="{AEC42EDE-93EA-4D08-AA16-8CBA6F3FB518}" sibTransId="{E3A90616-0913-4A9F-930A-F98297FAD143}"/>
    <dgm:cxn modelId="{1CFBEC75-FAD9-4C04-BDBD-F632ADD677C3}" type="presOf" srcId="{209C49E8-8FF3-408D-9214-4D7F3B2AB286}" destId="{F681E38F-5996-403F-B3D5-B7D2BA4A2671}" srcOrd="0" destOrd="0" presId="urn:microsoft.com/office/officeart/2005/8/layout/orgChart1"/>
    <dgm:cxn modelId="{E368B357-9735-4E5E-9B96-CC0F05F6F465}" type="presOf" srcId="{8B3F0245-4302-4FAB-808A-99FDAD314BBC}" destId="{54A65201-D167-429E-BC01-4BD43FA3633B}" srcOrd="0" destOrd="0" presId="urn:microsoft.com/office/officeart/2005/8/layout/orgChart1"/>
    <dgm:cxn modelId="{98444A5A-CCCF-429E-9710-AA0E3117B920}" type="presOf" srcId="{06A1F6AC-9BC6-45F6-881C-6329CF5CB008}" destId="{7CBC68C6-08A6-4F16-B73F-87535068C162}" srcOrd="1" destOrd="0" presId="urn:microsoft.com/office/officeart/2005/8/layout/orgChart1"/>
    <dgm:cxn modelId="{E7E95C7D-97B8-4B1C-B2BF-F93D59CAE4BC}" type="presOf" srcId="{5BBFC0AE-7256-4BFE-A6A8-51794A9ACA3A}" destId="{3A982A7E-B4FD-4213-A7C8-F098EC0A4FDC}" srcOrd="0" destOrd="0" presId="urn:microsoft.com/office/officeart/2005/8/layout/orgChart1"/>
    <dgm:cxn modelId="{C7BE9C82-08D2-4FD4-AE52-0690020F3514}" type="presOf" srcId="{6B9CC3B2-DC38-48AF-8343-D75F51DDF584}" destId="{437D0BC1-449A-48E8-9F01-4A5F16222887}" srcOrd="1" destOrd="0" presId="urn:microsoft.com/office/officeart/2005/8/layout/orgChart1"/>
    <dgm:cxn modelId="{0AA1C482-F500-413D-8B7F-FC6DD8627DED}" type="presOf" srcId="{FBD6200B-CD0B-40EB-ABCC-3C5145569890}" destId="{7423CEB3-DEEE-46A1-ACF2-5C5AFA5A1565}" srcOrd="0" destOrd="0" presId="urn:microsoft.com/office/officeart/2005/8/layout/orgChart1"/>
    <dgm:cxn modelId="{A6F03C83-622D-4DBA-98FD-24B5F2603C56}" srcId="{7F29B416-0443-4858-9D4E-773578A099DC}" destId="{23D4B8DA-23F0-4663-B2D1-88FD8FF825D2}" srcOrd="2" destOrd="0" parTransId="{FBD6200B-CD0B-40EB-ABCC-3C5145569890}" sibTransId="{64C15E0A-022B-47D4-9A1D-9B7A1F2BF005}"/>
    <dgm:cxn modelId="{FB31B985-5A0B-4BBA-A4B4-E586A3753160}" type="presOf" srcId="{6B9CC3B2-DC38-48AF-8343-D75F51DDF584}" destId="{EDFBCF02-30B0-4391-958D-D271D54E1383}" srcOrd="0" destOrd="0" presId="urn:microsoft.com/office/officeart/2005/8/layout/orgChart1"/>
    <dgm:cxn modelId="{A4102E87-443C-4EE4-9572-E3E007CB48D6}" type="presOf" srcId="{0CAE3C60-ECFF-4782-9CFB-935E10C62576}" destId="{7E284DBC-12D7-470F-9E20-E9BC2A70BCA4}" srcOrd="0" destOrd="0" presId="urn:microsoft.com/office/officeart/2005/8/layout/orgChart1"/>
    <dgm:cxn modelId="{23F0A487-789F-4D61-8AAF-EFACB95F3F96}" type="presOf" srcId="{170F66A8-2F6C-4EE6-A848-D182A9FF6CB7}" destId="{03660371-5E18-4911-9D14-D50BAA4CB6D8}" srcOrd="0" destOrd="0" presId="urn:microsoft.com/office/officeart/2005/8/layout/orgChart1"/>
    <dgm:cxn modelId="{AE133388-2DFE-4383-83CD-C95CBCCD2C64}" type="presOf" srcId="{AEC42EDE-93EA-4D08-AA16-8CBA6F3FB518}" destId="{9BB7D168-2377-48FF-8C08-C93298A20D72}" srcOrd="0" destOrd="0" presId="urn:microsoft.com/office/officeart/2005/8/layout/orgChart1"/>
    <dgm:cxn modelId="{C452038A-7581-4C38-ACA8-51EBE58BD23A}" type="presOf" srcId="{160B758B-856F-4A87-9556-00375DFC2880}" destId="{4713FDF9-E8FA-4A2E-B884-73A9E10BA9DB}" srcOrd="1" destOrd="0" presId="urn:microsoft.com/office/officeart/2005/8/layout/orgChart1"/>
    <dgm:cxn modelId="{1849828A-AC9D-4D64-946D-721969F09D7A}" type="presOf" srcId="{06A1F6AC-9BC6-45F6-881C-6329CF5CB008}" destId="{874D15C3-2224-4CFE-968A-6F1609D052DD}" srcOrd="0" destOrd="0" presId="urn:microsoft.com/office/officeart/2005/8/layout/orgChart1"/>
    <dgm:cxn modelId="{79EEF98B-EE4F-47E4-BDB5-22AB3E91DE91}" type="presOf" srcId="{D1EC1A68-EE98-4E4F-B565-78E0B82A7111}" destId="{4C59AA7A-C9A0-4256-BF4E-5E4D0EA5DAD5}" srcOrd="0" destOrd="0" presId="urn:microsoft.com/office/officeart/2005/8/layout/orgChart1"/>
    <dgm:cxn modelId="{CEB95E90-2364-41C5-82E0-3321133F8A7D}" srcId="{D1EC1A68-EE98-4E4F-B565-78E0B82A7111}" destId="{170F66A8-2F6C-4EE6-A848-D182A9FF6CB7}" srcOrd="2" destOrd="0" parTransId="{0CAE3C60-ECFF-4782-9CFB-935E10C62576}" sibTransId="{8D73AD84-B316-4CCE-9B16-9791F8CE04D8}"/>
    <dgm:cxn modelId="{ED37AD90-49E9-4D84-9A36-EC4079FFB76A}" srcId="{0C03E5A6-C794-4BFF-9323-EEC8BCEC3FE8}" destId="{D1EC1A68-EE98-4E4F-B565-78E0B82A7111}" srcOrd="3" destOrd="0" parTransId="{80C10293-FD9E-4EBA-9660-F872926D849E}" sibTransId="{84AAC046-F10C-4F1A-B7A9-82565E9941E1}"/>
    <dgm:cxn modelId="{ECDA0698-82BB-49B5-B6AE-5F79978B61EA}" type="presOf" srcId="{13978934-C804-4EC1-842D-E60A3F081F5F}" destId="{CE4A3964-5F37-439F-B517-49E88C33CBE2}" srcOrd="1" destOrd="0" presId="urn:microsoft.com/office/officeart/2005/8/layout/orgChart1"/>
    <dgm:cxn modelId="{374DCDA0-21CA-41D9-8532-28A57471AE67}" type="presOf" srcId="{CA63F2BF-2319-4B7E-853F-F4B9681A57CE}" destId="{040DF168-2FE9-49B6-9957-995A66C5A89C}" srcOrd="0" destOrd="0" presId="urn:microsoft.com/office/officeart/2005/8/layout/orgChart1"/>
    <dgm:cxn modelId="{873DD8A0-9C81-47E3-870C-43316A6CB5A4}" srcId="{7F29B416-0443-4858-9D4E-773578A099DC}" destId="{160B758B-856F-4A87-9556-00375DFC2880}" srcOrd="0" destOrd="0" parTransId="{5BBFC0AE-7256-4BFE-A6A8-51794A9ACA3A}" sibTransId="{80D0464A-F22F-4FFC-8304-9B80B23F5391}"/>
    <dgm:cxn modelId="{DA2361AC-2089-464B-B690-D7F0286029DE}" type="presOf" srcId="{9757E0DD-A7CF-4C32-BE09-72B8AE0AE1CB}" destId="{9B30C86E-8905-4B48-BAEF-A0474F5235D3}" srcOrd="0" destOrd="0" presId="urn:microsoft.com/office/officeart/2005/8/layout/orgChart1"/>
    <dgm:cxn modelId="{726014B2-ED8A-4B62-944B-CACF14C00665}" type="presOf" srcId="{7F29B416-0443-4858-9D4E-773578A099DC}" destId="{8E8E7FB7-87BD-40AA-BCC8-D3F127AC8AAC}" srcOrd="0" destOrd="0" presId="urn:microsoft.com/office/officeart/2005/8/layout/orgChart1"/>
    <dgm:cxn modelId="{04313FB6-9133-428C-B445-E6C5CC3FC066}" type="presOf" srcId="{0C03E5A6-C794-4BFF-9323-EEC8BCEC3FE8}" destId="{91AA3D7F-F1B4-42AE-AB40-B403F72D2414}" srcOrd="0" destOrd="0" presId="urn:microsoft.com/office/officeart/2005/8/layout/orgChart1"/>
    <dgm:cxn modelId="{C3496DB6-F60A-45A0-B8DC-EE93EB0AB576}" type="presOf" srcId="{361A1D2E-8430-4127-86ED-69FB23D0F0D8}" destId="{D89C3096-F349-4FB9-9019-A5E069129D90}" srcOrd="1" destOrd="0" presId="urn:microsoft.com/office/officeart/2005/8/layout/orgChart1"/>
    <dgm:cxn modelId="{F0491FBC-1652-4761-AF2F-7DA55260DCB6}" type="presOf" srcId="{170F66A8-2F6C-4EE6-A848-D182A9FF6CB7}" destId="{C35D46A3-1E63-4859-BBD6-AD21E681C12D}" srcOrd="1" destOrd="0" presId="urn:microsoft.com/office/officeart/2005/8/layout/orgChart1"/>
    <dgm:cxn modelId="{2F559FBD-9BF7-4032-B9DB-4AE0E16357FF}" type="presOf" srcId="{6CB9E649-D6A6-48AC-9FD9-0FC9541C41F6}" destId="{30EBD79C-6AA1-4A64-9343-14CD548E93FD}" srcOrd="0" destOrd="0" presId="urn:microsoft.com/office/officeart/2005/8/layout/orgChart1"/>
    <dgm:cxn modelId="{EDFB4ABF-4569-40FA-8E02-FD33CDC1CB48}" type="presOf" srcId="{AB2C9969-21FB-4421-9291-0E89737E67E9}" destId="{E9988F0F-4457-42F9-B97E-2090CDB05F60}" srcOrd="1" destOrd="0" presId="urn:microsoft.com/office/officeart/2005/8/layout/orgChart1"/>
    <dgm:cxn modelId="{7E5FF5BF-A1E9-4518-8255-DCA9BBB464AE}" type="presOf" srcId="{E309C779-D5CC-4AC2-9E6A-E7D8BF8A89ED}" destId="{3D5B7B8F-21A8-4FC7-A3F1-8FDF892BAC5F}" srcOrd="0" destOrd="0" presId="urn:microsoft.com/office/officeart/2005/8/layout/orgChart1"/>
    <dgm:cxn modelId="{8574BCC3-3F46-48BD-AAB5-D1BDD4217D4B}" type="presOf" srcId="{02F3E17A-3CFF-46BA-A65E-38C83451C936}" destId="{1B94F193-AD17-4B23-9635-5257059B43D2}" srcOrd="0" destOrd="0" presId="urn:microsoft.com/office/officeart/2005/8/layout/orgChart1"/>
    <dgm:cxn modelId="{AA9195C4-DAB9-4F80-9B88-785E09D32159}" type="presOf" srcId="{9410B5E2-264C-4865-BBB9-35C2F3B34B45}" destId="{D62FF8F2-2951-450B-A3E0-8A902168D6D1}" srcOrd="0" destOrd="0" presId="urn:microsoft.com/office/officeart/2005/8/layout/orgChart1"/>
    <dgm:cxn modelId="{A2EAE5C9-74A1-40CB-A736-7CEF62E389C1}" type="presOf" srcId="{CFB62FA0-0B10-41E0-9856-2BD7E10DD9BE}" destId="{CFF6ECBA-1E96-45FB-8E2A-5BB646A148E4}" srcOrd="0" destOrd="0" presId="urn:microsoft.com/office/officeart/2005/8/layout/orgChart1"/>
    <dgm:cxn modelId="{ECAF93CB-22BC-48A4-8720-ADA888F8C1C5}" type="presOf" srcId="{3AB7B871-557A-44C2-840D-3621AB61A480}" destId="{6628E847-F6A8-474E-95A0-5945E782FD8D}" srcOrd="0" destOrd="0" presId="urn:microsoft.com/office/officeart/2005/8/layout/orgChart1"/>
    <dgm:cxn modelId="{CBA323CE-37A6-4885-8DDD-575D49C5EA2D}" type="presOf" srcId="{D1EC1A68-EE98-4E4F-B565-78E0B82A7111}" destId="{278E25ED-CB33-4BD0-91F3-FC6B37FCFA76}" srcOrd="1" destOrd="0" presId="urn:microsoft.com/office/officeart/2005/8/layout/orgChart1"/>
    <dgm:cxn modelId="{FA7AACCE-367D-44CD-AAAA-A1345CD4BC64}" type="presOf" srcId="{2704EDF7-3C7D-4B57-AAC6-D51C653D6C4F}" destId="{C5408948-86C5-4ED1-9F03-916DA654F731}" srcOrd="0" destOrd="0" presId="urn:microsoft.com/office/officeart/2005/8/layout/orgChart1"/>
    <dgm:cxn modelId="{C41354D3-B3F5-4383-AA1E-DB064962BD40}" type="presOf" srcId="{0C03E5A6-C794-4BFF-9323-EEC8BCEC3FE8}" destId="{502BEA85-9309-435A-B3BE-6560743CD135}" srcOrd="1" destOrd="0" presId="urn:microsoft.com/office/officeart/2005/8/layout/orgChart1"/>
    <dgm:cxn modelId="{B5439BD3-9E3C-4867-B6EF-6DD1B7DC1E5C}" type="presOf" srcId="{23D4B8DA-23F0-4663-B2D1-88FD8FF825D2}" destId="{87E40075-763C-4150-94E1-3EC292CF2632}" srcOrd="1" destOrd="0" presId="urn:microsoft.com/office/officeart/2005/8/layout/orgChart1"/>
    <dgm:cxn modelId="{7D759CD4-777E-4799-BA00-4E02D24D1027}" type="presOf" srcId="{CFB62FA0-0B10-41E0-9856-2BD7E10DD9BE}" destId="{10891254-A15C-4F91-825B-D9C4F46079B8}" srcOrd="1" destOrd="0" presId="urn:microsoft.com/office/officeart/2005/8/layout/orgChart1"/>
    <dgm:cxn modelId="{7E0530D7-2132-4C74-9F85-00DB4E358BE2}" srcId="{1F521E3F-61B3-4BB2-952F-DE8B243F9087}" destId="{0C03E5A6-C794-4BFF-9323-EEC8BCEC3FE8}" srcOrd="0" destOrd="0" parTransId="{3A80C68D-B76D-4124-AE2B-37CB3ABE7B01}" sibTransId="{32A21E1A-B5E4-477C-A8F1-4F98BD300007}"/>
    <dgm:cxn modelId="{B9026AD7-7773-4C84-9E95-91566C92E5F2}" srcId="{D1EC1A68-EE98-4E4F-B565-78E0B82A7111}" destId="{3AB7B871-557A-44C2-840D-3621AB61A480}" srcOrd="0" destOrd="0" parTransId="{2704EDF7-3C7D-4B57-AAC6-D51C653D6C4F}" sibTransId="{C3EFC7BF-8A66-418C-A12E-BADF3D7A3B5E}"/>
    <dgm:cxn modelId="{234DDEE3-6484-4CAF-8A47-1E862D4DB4AC}" type="presOf" srcId="{9490E58D-0349-4CCA-B848-52FFE24E6715}" destId="{F6B68BD5-6A22-498D-AEE7-EDB31986304C}" srcOrd="1" destOrd="0" presId="urn:microsoft.com/office/officeart/2005/8/layout/orgChart1"/>
    <dgm:cxn modelId="{BB505AE4-E7E6-4CFB-927D-E0658C06D8A1}" type="presOf" srcId="{5C38A098-95C1-4AAC-AD57-CC39E16B0CB4}" destId="{F57585FF-BC1C-4C73-945F-E1F629798044}" srcOrd="0" destOrd="0" presId="urn:microsoft.com/office/officeart/2005/8/layout/orgChart1"/>
    <dgm:cxn modelId="{105D3BE8-AD72-4E29-B175-6CB5CF2E991E}" type="presOf" srcId="{3C5D05B0-0C85-4595-BF40-F806071AEC18}" destId="{A58C15AC-BD87-4585-9528-6EC7D062F764}" srcOrd="1" destOrd="0" presId="urn:microsoft.com/office/officeart/2005/8/layout/orgChart1"/>
    <dgm:cxn modelId="{61B631EA-8677-4E77-B8EB-23B11CA45EE1}" type="presOf" srcId="{361A1D2E-8430-4127-86ED-69FB23D0F0D8}" destId="{8B426FFC-ED63-4AAE-B601-33339A8FB612}" srcOrd="0" destOrd="0" presId="urn:microsoft.com/office/officeart/2005/8/layout/orgChart1"/>
    <dgm:cxn modelId="{C00DBEED-6B5C-4E36-9F83-5D49AD50A059}" srcId="{9490E58D-0349-4CCA-B848-52FFE24E6715}" destId="{3C5D05B0-0C85-4595-BF40-F806071AEC18}" srcOrd="1" destOrd="0" parTransId="{70352107-F6B8-43B8-9581-C2DD3516EC64}" sibTransId="{A80A64CF-A0D2-4ACA-B25E-A3556FB877C0}"/>
    <dgm:cxn modelId="{558F93F0-2CE7-4805-B144-13BE2D1A983C}" type="presOf" srcId="{80C10293-FD9E-4EBA-9660-F872926D849E}" destId="{DBCA71A4-2E30-4C04-9DA7-6BDEE689BA0A}" srcOrd="0" destOrd="0" presId="urn:microsoft.com/office/officeart/2005/8/layout/orgChart1"/>
    <dgm:cxn modelId="{77316DF1-5177-4B7C-809F-51FD13256F0D}" type="presOf" srcId="{A1F37CF9-3BB9-4726-90DF-0226D498F33D}" destId="{67D9785B-EFA3-4DD6-A463-1BFD1C3AA660}" srcOrd="0" destOrd="0" presId="urn:microsoft.com/office/officeart/2005/8/layout/orgChart1"/>
    <dgm:cxn modelId="{FBC55AF1-5E10-41E6-9C11-2AE9C44D1B23}" type="presOf" srcId="{70352107-F6B8-43B8-9581-C2DD3516EC64}" destId="{3DB4CBCD-EF01-4CF9-8244-83D69141C9E3}" srcOrd="0" destOrd="0" presId="urn:microsoft.com/office/officeart/2005/8/layout/orgChart1"/>
    <dgm:cxn modelId="{914C88F3-C1C2-4EBF-980C-ED2D0534A205}" type="presOf" srcId="{F528656D-B92B-4C76-841C-70243DE0B913}" destId="{41896315-BBBA-4744-9693-42034F6D30D7}" srcOrd="0" destOrd="0" presId="urn:microsoft.com/office/officeart/2005/8/layout/orgChart1"/>
    <dgm:cxn modelId="{A5BB5BF7-3460-4A11-8698-C6F484E9E546}" srcId="{13978934-C804-4EC1-842D-E60A3F081F5F}" destId="{CFB62FA0-0B10-41E0-9856-2BD7E10DD9BE}" srcOrd="0" destOrd="0" parTransId="{CA63F2BF-2319-4B7E-853F-F4B9681A57CE}" sibTransId="{0DE8C268-692E-4AE0-A0FC-46D106D0EFE4}"/>
    <dgm:cxn modelId="{A0A534FF-1BA0-4EAD-A5BA-DEB26F5E82B7}" srcId="{0C03E5A6-C794-4BFF-9323-EEC8BCEC3FE8}" destId="{361A1D2E-8430-4127-86ED-69FB23D0F0D8}" srcOrd="5" destOrd="0" parTransId="{9757E0DD-A7CF-4C32-BE09-72B8AE0AE1CB}" sibTransId="{1D8F0AD1-80AB-40D6-BCCA-70F0DC668859}"/>
    <dgm:cxn modelId="{8D9684FF-5098-40EF-AC13-7C64E0E4F387}" srcId="{0C03E5A6-C794-4BFF-9323-EEC8BCEC3FE8}" destId="{7F29B416-0443-4858-9D4E-773578A099DC}" srcOrd="0" destOrd="0" parTransId="{5C38A098-95C1-4AAC-AD57-CC39E16B0CB4}" sibTransId="{1E73CCBF-03CF-47CE-9FD0-6F301DDB0B17}"/>
    <dgm:cxn modelId="{9D95FAFF-F7C5-4D05-9B14-857B4B3F0D41}" srcId="{0C03E5A6-C794-4BFF-9323-EEC8BCEC3FE8}" destId="{9490E58D-0349-4CCA-B848-52FFE24E6715}" srcOrd="2" destOrd="0" parTransId="{8B3F0245-4302-4FAB-808A-99FDAD314BBC}" sibTransId="{77629E05-A495-4275-87F5-A0945DD8C4F1}"/>
    <dgm:cxn modelId="{CE3942D2-5A55-4B57-9248-F208ADF3966C}" type="presParOf" srcId="{60109807-B6CF-4D47-BA04-41BC639CB1A1}" destId="{6BCD4949-A8DB-429D-8B26-1CF64EA14ADA}" srcOrd="0" destOrd="0" presId="urn:microsoft.com/office/officeart/2005/8/layout/orgChart1"/>
    <dgm:cxn modelId="{DCF87FE0-1275-4F50-BB7D-1657731DBF9D}" type="presParOf" srcId="{6BCD4949-A8DB-429D-8B26-1CF64EA14ADA}" destId="{8201C242-1654-4DF6-A5F9-8356ABA7A2A9}" srcOrd="0" destOrd="0" presId="urn:microsoft.com/office/officeart/2005/8/layout/orgChart1"/>
    <dgm:cxn modelId="{ED546869-2F9C-4277-84EE-1DD98C918DF2}" type="presParOf" srcId="{8201C242-1654-4DF6-A5F9-8356ABA7A2A9}" destId="{91AA3D7F-F1B4-42AE-AB40-B403F72D2414}" srcOrd="0" destOrd="0" presId="urn:microsoft.com/office/officeart/2005/8/layout/orgChart1"/>
    <dgm:cxn modelId="{5F8225CB-0251-4E82-B504-5C35986C0745}" type="presParOf" srcId="{8201C242-1654-4DF6-A5F9-8356ABA7A2A9}" destId="{502BEA85-9309-435A-B3BE-6560743CD135}" srcOrd="1" destOrd="0" presId="urn:microsoft.com/office/officeart/2005/8/layout/orgChart1"/>
    <dgm:cxn modelId="{85BD5779-1A12-4856-A1FD-0BB453A7AB39}" type="presParOf" srcId="{6BCD4949-A8DB-429D-8B26-1CF64EA14ADA}" destId="{6386C40C-6D7B-487B-9C61-EDA4202C1A1B}" srcOrd="1" destOrd="0" presId="urn:microsoft.com/office/officeart/2005/8/layout/orgChart1"/>
    <dgm:cxn modelId="{736D29A3-DDEC-43FB-8A07-CDE967F95C3F}" type="presParOf" srcId="{6386C40C-6D7B-487B-9C61-EDA4202C1A1B}" destId="{F57585FF-BC1C-4C73-945F-E1F629798044}" srcOrd="0" destOrd="0" presId="urn:microsoft.com/office/officeart/2005/8/layout/orgChart1"/>
    <dgm:cxn modelId="{88C8E7D5-F5C9-45FE-B573-219E96F4C5ED}" type="presParOf" srcId="{6386C40C-6D7B-487B-9C61-EDA4202C1A1B}" destId="{F332C09D-8DA8-4FD5-8838-8558D7130F3D}" srcOrd="1" destOrd="0" presId="urn:microsoft.com/office/officeart/2005/8/layout/orgChart1"/>
    <dgm:cxn modelId="{E42A94F2-3533-49D9-B311-9CD50E197CEF}" type="presParOf" srcId="{F332C09D-8DA8-4FD5-8838-8558D7130F3D}" destId="{5665C836-7997-4A24-AA14-05FCD778D619}" srcOrd="0" destOrd="0" presId="urn:microsoft.com/office/officeart/2005/8/layout/orgChart1"/>
    <dgm:cxn modelId="{99F591CE-F52A-49AD-850F-71E8D2F14859}" type="presParOf" srcId="{5665C836-7997-4A24-AA14-05FCD778D619}" destId="{8E8E7FB7-87BD-40AA-BCC8-D3F127AC8AAC}" srcOrd="0" destOrd="0" presId="urn:microsoft.com/office/officeart/2005/8/layout/orgChart1"/>
    <dgm:cxn modelId="{EA7B3A14-A0C7-4937-B6CF-B1B79B6AF6F8}" type="presParOf" srcId="{5665C836-7997-4A24-AA14-05FCD778D619}" destId="{D46A1F04-06D0-480A-A424-64F96CD5827C}" srcOrd="1" destOrd="0" presId="urn:microsoft.com/office/officeart/2005/8/layout/orgChart1"/>
    <dgm:cxn modelId="{F176F9AB-BD21-4BE5-A324-5C4BB2BC5189}" type="presParOf" srcId="{F332C09D-8DA8-4FD5-8838-8558D7130F3D}" destId="{933A48FB-54B8-4E56-9C2D-7BA4AD382AFF}" srcOrd="1" destOrd="0" presId="urn:microsoft.com/office/officeart/2005/8/layout/orgChart1"/>
    <dgm:cxn modelId="{5EBEB2C7-B0F3-4C22-A9BC-976041860584}" type="presParOf" srcId="{933A48FB-54B8-4E56-9C2D-7BA4AD382AFF}" destId="{3A982A7E-B4FD-4213-A7C8-F098EC0A4FDC}" srcOrd="0" destOrd="0" presId="urn:microsoft.com/office/officeart/2005/8/layout/orgChart1"/>
    <dgm:cxn modelId="{215C145E-6D74-4C38-920B-C337E7B44E1C}" type="presParOf" srcId="{933A48FB-54B8-4E56-9C2D-7BA4AD382AFF}" destId="{D4EB890D-49D9-4447-BD8A-B991CA1059C4}" srcOrd="1" destOrd="0" presId="urn:microsoft.com/office/officeart/2005/8/layout/orgChart1"/>
    <dgm:cxn modelId="{00E23717-EAC2-4F76-AF24-9B4036D62760}" type="presParOf" srcId="{D4EB890D-49D9-4447-BD8A-B991CA1059C4}" destId="{D3DAE956-8720-46D6-A028-B1AC40EF1B3D}" srcOrd="0" destOrd="0" presId="urn:microsoft.com/office/officeart/2005/8/layout/orgChart1"/>
    <dgm:cxn modelId="{97B77FD3-E621-4BFA-8B89-69DCE26DE86A}" type="presParOf" srcId="{D3DAE956-8720-46D6-A028-B1AC40EF1B3D}" destId="{5D4DAFC1-FFB6-46EE-9F2A-87BFA06F115E}" srcOrd="0" destOrd="0" presId="urn:microsoft.com/office/officeart/2005/8/layout/orgChart1"/>
    <dgm:cxn modelId="{2B79552F-CF29-4428-9D45-88F2F59E56ED}" type="presParOf" srcId="{D3DAE956-8720-46D6-A028-B1AC40EF1B3D}" destId="{4713FDF9-E8FA-4A2E-B884-73A9E10BA9DB}" srcOrd="1" destOrd="0" presId="urn:microsoft.com/office/officeart/2005/8/layout/orgChart1"/>
    <dgm:cxn modelId="{6A0E1D4E-4026-4D36-AC3E-5E3F3B5FD203}" type="presParOf" srcId="{D4EB890D-49D9-4447-BD8A-B991CA1059C4}" destId="{8A102224-69C7-4518-BC11-16D0991EB656}" srcOrd="1" destOrd="0" presId="urn:microsoft.com/office/officeart/2005/8/layout/orgChart1"/>
    <dgm:cxn modelId="{669B4BC0-2ED8-4E56-B3A2-2764A12947EE}" type="presParOf" srcId="{D4EB890D-49D9-4447-BD8A-B991CA1059C4}" destId="{3C2F29F0-950D-4787-B74B-B749809A2B3F}" srcOrd="2" destOrd="0" presId="urn:microsoft.com/office/officeart/2005/8/layout/orgChart1"/>
    <dgm:cxn modelId="{8A223170-F827-438B-B57A-F6254A0DFEA2}" type="presParOf" srcId="{933A48FB-54B8-4E56-9C2D-7BA4AD382AFF}" destId="{67D9785B-EFA3-4DD6-A463-1BFD1C3AA660}" srcOrd="2" destOrd="0" presId="urn:microsoft.com/office/officeart/2005/8/layout/orgChart1"/>
    <dgm:cxn modelId="{7DEDA6BE-8161-4502-8151-A71A9D907ED0}" type="presParOf" srcId="{933A48FB-54B8-4E56-9C2D-7BA4AD382AFF}" destId="{79B6BA81-2D41-4ECE-8FAA-1A539350E150}" srcOrd="3" destOrd="0" presId="urn:microsoft.com/office/officeart/2005/8/layout/orgChart1"/>
    <dgm:cxn modelId="{78CE7E19-AC7A-405A-9E38-2811C7751540}" type="presParOf" srcId="{79B6BA81-2D41-4ECE-8FAA-1A539350E150}" destId="{C5529D58-C897-429F-9281-3EE6937183F6}" srcOrd="0" destOrd="0" presId="urn:microsoft.com/office/officeart/2005/8/layout/orgChart1"/>
    <dgm:cxn modelId="{75E07AEF-C977-4CC3-B3E2-9E54323C9BBA}" type="presParOf" srcId="{C5529D58-C897-429F-9281-3EE6937183F6}" destId="{6C157DCF-C60C-4DE4-9EAA-E269351792FB}" srcOrd="0" destOrd="0" presId="urn:microsoft.com/office/officeart/2005/8/layout/orgChart1"/>
    <dgm:cxn modelId="{0AB1A775-D8E3-4A37-84FC-9DE0D6379E55}" type="presParOf" srcId="{C5529D58-C897-429F-9281-3EE6937183F6}" destId="{53493B63-529A-4C75-9CE8-053214F3ADC7}" srcOrd="1" destOrd="0" presId="urn:microsoft.com/office/officeart/2005/8/layout/orgChart1"/>
    <dgm:cxn modelId="{ED24D328-387E-4C41-9407-E9115FB4D635}" type="presParOf" srcId="{79B6BA81-2D41-4ECE-8FAA-1A539350E150}" destId="{4A6F52B6-F5FD-4EB3-8A06-142F962E7B98}" srcOrd="1" destOrd="0" presId="urn:microsoft.com/office/officeart/2005/8/layout/orgChart1"/>
    <dgm:cxn modelId="{497C311D-83F1-475D-8DC7-1F142BA5847A}" type="presParOf" srcId="{79B6BA81-2D41-4ECE-8FAA-1A539350E150}" destId="{7CB3955D-5661-49C2-A17C-0D460528CFCA}" srcOrd="2" destOrd="0" presId="urn:microsoft.com/office/officeart/2005/8/layout/orgChart1"/>
    <dgm:cxn modelId="{9BA1D2E0-ADF5-4EC4-8F11-A78A945AA43C}" type="presParOf" srcId="{933A48FB-54B8-4E56-9C2D-7BA4AD382AFF}" destId="{7423CEB3-DEEE-46A1-ACF2-5C5AFA5A1565}" srcOrd="4" destOrd="0" presId="urn:microsoft.com/office/officeart/2005/8/layout/orgChart1"/>
    <dgm:cxn modelId="{7A581D53-6FEB-404A-B3BD-C519370CB107}" type="presParOf" srcId="{933A48FB-54B8-4E56-9C2D-7BA4AD382AFF}" destId="{3D57E3DF-4233-4C62-971C-63DE6745D564}" srcOrd="5" destOrd="0" presId="urn:microsoft.com/office/officeart/2005/8/layout/orgChart1"/>
    <dgm:cxn modelId="{D48F41C8-B7E9-4669-BABE-7CFC17FE8760}" type="presParOf" srcId="{3D57E3DF-4233-4C62-971C-63DE6745D564}" destId="{B3ACB4D9-6088-40ED-BC40-63547A52D3B9}" srcOrd="0" destOrd="0" presId="urn:microsoft.com/office/officeart/2005/8/layout/orgChart1"/>
    <dgm:cxn modelId="{009FEE36-9FBA-4594-938D-EF53ADBB2CF0}" type="presParOf" srcId="{B3ACB4D9-6088-40ED-BC40-63547A52D3B9}" destId="{90671BFF-A3BC-4B12-9C36-E2C0A9F69232}" srcOrd="0" destOrd="0" presId="urn:microsoft.com/office/officeart/2005/8/layout/orgChart1"/>
    <dgm:cxn modelId="{4972C8F2-3C98-4F02-B3DC-C782588D15B3}" type="presParOf" srcId="{B3ACB4D9-6088-40ED-BC40-63547A52D3B9}" destId="{87E40075-763C-4150-94E1-3EC292CF2632}" srcOrd="1" destOrd="0" presId="urn:microsoft.com/office/officeart/2005/8/layout/orgChart1"/>
    <dgm:cxn modelId="{627B4D47-96E6-4F60-A735-9C2229EA80CE}" type="presParOf" srcId="{3D57E3DF-4233-4C62-971C-63DE6745D564}" destId="{9A3AD150-9812-4C6A-AA5F-324E676BB1FF}" srcOrd="1" destOrd="0" presId="urn:microsoft.com/office/officeart/2005/8/layout/orgChart1"/>
    <dgm:cxn modelId="{1BE9E07C-1975-481D-A86D-355ECE48024E}" type="presParOf" srcId="{3D57E3DF-4233-4C62-971C-63DE6745D564}" destId="{B2B8D343-BB0E-4B5A-8256-078F6AAA900D}" srcOrd="2" destOrd="0" presId="urn:microsoft.com/office/officeart/2005/8/layout/orgChart1"/>
    <dgm:cxn modelId="{13674958-C7CA-407B-99C2-0E944C5AC247}" type="presParOf" srcId="{F332C09D-8DA8-4FD5-8838-8558D7130F3D}" destId="{7DF08C3D-E39B-41D0-A6C4-C849B80CA542}" srcOrd="2" destOrd="0" presId="urn:microsoft.com/office/officeart/2005/8/layout/orgChart1"/>
    <dgm:cxn modelId="{FABF05FC-9A85-4C2A-8654-37F5DBB94178}" type="presParOf" srcId="{6386C40C-6D7B-487B-9C61-EDA4202C1A1B}" destId="{9BB7D168-2377-48FF-8C08-C93298A20D72}" srcOrd="2" destOrd="0" presId="urn:microsoft.com/office/officeart/2005/8/layout/orgChart1"/>
    <dgm:cxn modelId="{DB414A65-E397-4221-9AEE-F10D5F42ED94}" type="presParOf" srcId="{6386C40C-6D7B-487B-9C61-EDA4202C1A1B}" destId="{FE7A2729-817B-4611-9B8C-1BC5784D3CAA}" srcOrd="3" destOrd="0" presId="urn:microsoft.com/office/officeart/2005/8/layout/orgChart1"/>
    <dgm:cxn modelId="{E139B1CD-13F9-49F2-A7A2-24C1D7886AB9}" type="presParOf" srcId="{FE7A2729-817B-4611-9B8C-1BC5784D3CAA}" destId="{831623AE-04FC-41E8-9088-D51114D030C9}" srcOrd="0" destOrd="0" presId="urn:microsoft.com/office/officeart/2005/8/layout/orgChart1"/>
    <dgm:cxn modelId="{18682545-0A63-4885-9C0A-88515B579589}" type="presParOf" srcId="{831623AE-04FC-41E8-9088-D51114D030C9}" destId="{500C496B-2AC1-47B4-9217-16979C5C4EE3}" srcOrd="0" destOrd="0" presId="urn:microsoft.com/office/officeart/2005/8/layout/orgChart1"/>
    <dgm:cxn modelId="{C094BB8C-5D44-4B52-A81B-FC83860173F2}" type="presParOf" srcId="{831623AE-04FC-41E8-9088-D51114D030C9}" destId="{CE4A3964-5F37-439F-B517-49E88C33CBE2}" srcOrd="1" destOrd="0" presId="urn:microsoft.com/office/officeart/2005/8/layout/orgChart1"/>
    <dgm:cxn modelId="{9C2D2101-AC4E-4778-A06C-0A6A0E461B32}" type="presParOf" srcId="{FE7A2729-817B-4611-9B8C-1BC5784D3CAA}" destId="{7684C882-7DD5-4DD8-8689-0E5EBCCA5737}" srcOrd="1" destOrd="0" presId="urn:microsoft.com/office/officeart/2005/8/layout/orgChart1"/>
    <dgm:cxn modelId="{EDDD862A-AC3E-4215-8C08-B506C82D1F42}" type="presParOf" srcId="{7684C882-7DD5-4DD8-8689-0E5EBCCA5737}" destId="{040DF168-2FE9-49B6-9957-995A66C5A89C}" srcOrd="0" destOrd="0" presId="urn:microsoft.com/office/officeart/2005/8/layout/orgChart1"/>
    <dgm:cxn modelId="{A8403864-D300-4434-970D-16B3A5A856E2}" type="presParOf" srcId="{7684C882-7DD5-4DD8-8689-0E5EBCCA5737}" destId="{62E90465-483C-4F48-A0BC-CA816CA23C7A}" srcOrd="1" destOrd="0" presId="urn:microsoft.com/office/officeart/2005/8/layout/orgChart1"/>
    <dgm:cxn modelId="{A24B5368-1038-41B2-80B0-7CEB0BCCE281}" type="presParOf" srcId="{62E90465-483C-4F48-A0BC-CA816CA23C7A}" destId="{62413DD7-DEBB-451D-BFFB-A7FC412ED8DF}" srcOrd="0" destOrd="0" presId="urn:microsoft.com/office/officeart/2005/8/layout/orgChart1"/>
    <dgm:cxn modelId="{1653B4F2-E49A-4EF6-93F0-BBD25E1DDE21}" type="presParOf" srcId="{62413DD7-DEBB-451D-BFFB-A7FC412ED8DF}" destId="{CFF6ECBA-1E96-45FB-8E2A-5BB646A148E4}" srcOrd="0" destOrd="0" presId="urn:microsoft.com/office/officeart/2005/8/layout/orgChart1"/>
    <dgm:cxn modelId="{28BEB22F-80D6-4BDF-9CD3-8F5113C1E210}" type="presParOf" srcId="{62413DD7-DEBB-451D-BFFB-A7FC412ED8DF}" destId="{10891254-A15C-4F91-825B-D9C4F46079B8}" srcOrd="1" destOrd="0" presId="urn:microsoft.com/office/officeart/2005/8/layout/orgChart1"/>
    <dgm:cxn modelId="{D3EAE4B2-18A4-4B5E-A85E-D8C85B854869}" type="presParOf" srcId="{62E90465-483C-4F48-A0BC-CA816CA23C7A}" destId="{FBA52417-5B10-4274-A273-DB94906155C4}" srcOrd="1" destOrd="0" presId="urn:microsoft.com/office/officeart/2005/8/layout/orgChart1"/>
    <dgm:cxn modelId="{11FC0A98-EA21-4557-99C9-642879CB35B9}" type="presParOf" srcId="{62E90465-483C-4F48-A0BC-CA816CA23C7A}" destId="{DFFB61DE-CF53-4ACF-9B3D-E5D4E9F74512}" srcOrd="2" destOrd="0" presId="urn:microsoft.com/office/officeart/2005/8/layout/orgChart1"/>
    <dgm:cxn modelId="{CF9CBB54-5AF8-41BD-BD9A-65FE3FC5059F}" type="presParOf" srcId="{7684C882-7DD5-4DD8-8689-0E5EBCCA5737}" destId="{41896315-BBBA-4744-9693-42034F6D30D7}" srcOrd="2" destOrd="0" presId="urn:microsoft.com/office/officeart/2005/8/layout/orgChart1"/>
    <dgm:cxn modelId="{BBE62454-9D70-4D75-81E1-4C4596051A0D}" type="presParOf" srcId="{7684C882-7DD5-4DD8-8689-0E5EBCCA5737}" destId="{D4FFE635-3650-40A8-B984-49F3D64D22F9}" srcOrd="3" destOrd="0" presId="urn:microsoft.com/office/officeart/2005/8/layout/orgChart1"/>
    <dgm:cxn modelId="{EA86BEB0-4A5A-4A5E-95C1-FF3414A276FA}" type="presParOf" srcId="{D4FFE635-3650-40A8-B984-49F3D64D22F9}" destId="{9CC55F54-5CE2-47EC-B0E5-CCA95DAC6CB1}" srcOrd="0" destOrd="0" presId="urn:microsoft.com/office/officeart/2005/8/layout/orgChart1"/>
    <dgm:cxn modelId="{9A924870-578E-4133-9332-B63847ACBCD2}" type="presParOf" srcId="{9CC55F54-5CE2-47EC-B0E5-CCA95DAC6CB1}" destId="{D62FF8F2-2951-450B-A3E0-8A902168D6D1}" srcOrd="0" destOrd="0" presId="urn:microsoft.com/office/officeart/2005/8/layout/orgChart1"/>
    <dgm:cxn modelId="{DFC7A6C2-19AA-49DB-B385-FF5130C6A3C7}" type="presParOf" srcId="{9CC55F54-5CE2-47EC-B0E5-CCA95DAC6CB1}" destId="{791821E4-CB31-41CD-843F-53806F4A4362}" srcOrd="1" destOrd="0" presId="urn:microsoft.com/office/officeart/2005/8/layout/orgChart1"/>
    <dgm:cxn modelId="{DD22C8D6-AA1D-498D-BE90-E5E72AD02DB4}" type="presParOf" srcId="{D4FFE635-3650-40A8-B984-49F3D64D22F9}" destId="{0B4C1AE0-AE9E-47A3-AF28-0480ADFF2ADF}" srcOrd="1" destOrd="0" presId="urn:microsoft.com/office/officeart/2005/8/layout/orgChart1"/>
    <dgm:cxn modelId="{9C51BC6E-5EAD-4D81-9C41-9015F72C9D99}" type="presParOf" srcId="{D4FFE635-3650-40A8-B984-49F3D64D22F9}" destId="{AB3F28BA-C7F5-4C05-B04E-B317357104D3}" srcOrd="2" destOrd="0" presId="urn:microsoft.com/office/officeart/2005/8/layout/orgChart1"/>
    <dgm:cxn modelId="{8DDA4A4D-B0EB-4DED-AB04-184F9367CECD}" type="presParOf" srcId="{7684C882-7DD5-4DD8-8689-0E5EBCCA5737}" destId="{30EBD79C-6AA1-4A64-9343-14CD548E93FD}" srcOrd="4" destOrd="0" presId="urn:microsoft.com/office/officeart/2005/8/layout/orgChart1"/>
    <dgm:cxn modelId="{3CE45B47-BA72-4C27-9044-0723B08729C3}" type="presParOf" srcId="{7684C882-7DD5-4DD8-8689-0E5EBCCA5737}" destId="{AE1AE11C-B357-4362-BD25-BA3AAFE6125A}" srcOrd="5" destOrd="0" presId="urn:microsoft.com/office/officeart/2005/8/layout/orgChart1"/>
    <dgm:cxn modelId="{1A5CD032-387C-4C57-B169-27DEBC2B3B35}" type="presParOf" srcId="{AE1AE11C-B357-4362-BD25-BA3AAFE6125A}" destId="{F27E5D19-921A-4959-BE17-3862D8A36A90}" srcOrd="0" destOrd="0" presId="urn:microsoft.com/office/officeart/2005/8/layout/orgChart1"/>
    <dgm:cxn modelId="{4340464A-3F54-41F8-A1C1-D1E405D6B40A}" type="presParOf" srcId="{F27E5D19-921A-4959-BE17-3862D8A36A90}" destId="{76ADCDCD-58D6-4624-AA92-52487E8FF285}" srcOrd="0" destOrd="0" presId="urn:microsoft.com/office/officeart/2005/8/layout/orgChart1"/>
    <dgm:cxn modelId="{E707CB23-CACE-4F02-B892-6E2109A2DD52}" type="presParOf" srcId="{F27E5D19-921A-4959-BE17-3862D8A36A90}" destId="{01265C84-F2D2-41F3-ABC1-DD336E43CE35}" srcOrd="1" destOrd="0" presId="urn:microsoft.com/office/officeart/2005/8/layout/orgChart1"/>
    <dgm:cxn modelId="{D0AF6768-3862-449E-8C9B-769761546E3B}" type="presParOf" srcId="{AE1AE11C-B357-4362-BD25-BA3AAFE6125A}" destId="{C1DC4113-81A5-47C7-83C7-DB6E8AB5C23E}" srcOrd="1" destOrd="0" presId="urn:microsoft.com/office/officeart/2005/8/layout/orgChart1"/>
    <dgm:cxn modelId="{E06449E3-0658-4BB1-A8D4-511FB5485959}" type="presParOf" srcId="{AE1AE11C-B357-4362-BD25-BA3AAFE6125A}" destId="{085545DD-FD67-4C04-A0DC-894E353095B7}" srcOrd="2" destOrd="0" presId="urn:microsoft.com/office/officeart/2005/8/layout/orgChart1"/>
    <dgm:cxn modelId="{2ED7D539-1B49-4DDF-AC29-0D6EC2D0C944}" type="presParOf" srcId="{FE7A2729-817B-4611-9B8C-1BC5784D3CAA}" destId="{5C11CA13-35F5-4A62-97FB-9DC5B33C52FC}" srcOrd="2" destOrd="0" presId="urn:microsoft.com/office/officeart/2005/8/layout/orgChart1"/>
    <dgm:cxn modelId="{41801BB0-4E54-401F-A8EE-4AF387570838}" type="presParOf" srcId="{6386C40C-6D7B-487B-9C61-EDA4202C1A1B}" destId="{54A65201-D167-429E-BC01-4BD43FA3633B}" srcOrd="4" destOrd="0" presId="urn:microsoft.com/office/officeart/2005/8/layout/orgChart1"/>
    <dgm:cxn modelId="{EF2A180D-1FC5-4D29-BB81-8FCD005D749C}" type="presParOf" srcId="{6386C40C-6D7B-487B-9C61-EDA4202C1A1B}" destId="{E9FD33A8-3F93-402B-AF85-F1C4507FAD3B}" srcOrd="5" destOrd="0" presId="urn:microsoft.com/office/officeart/2005/8/layout/orgChart1"/>
    <dgm:cxn modelId="{D265CE2E-9C8F-428A-806C-00DFB09A2F97}" type="presParOf" srcId="{E9FD33A8-3F93-402B-AF85-F1C4507FAD3B}" destId="{074ED1F0-024F-452F-8722-A679A8C1BB81}" srcOrd="0" destOrd="0" presId="urn:microsoft.com/office/officeart/2005/8/layout/orgChart1"/>
    <dgm:cxn modelId="{CFA86670-ED98-44CB-91A9-D8D01EBFB207}" type="presParOf" srcId="{074ED1F0-024F-452F-8722-A679A8C1BB81}" destId="{7B9662A4-D07B-46F3-AD56-CD5FC93BB674}" srcOrd="0" destOrd="0" presId="urn:microsoft.com/office/officeart/2005/8/layout/orgChart1"/>
    <dgm:cxn modelId="{36EDA05A-4A62-437D-8197-769E9E764F00}" type="presParOf" srcId="{074ED1F0-024F-452F-8722-A679A8C1BB81}" destId="{F6B68BD5-6A22-498D-AEE7-EDB31986304C}" srcOrd="1" destOrd="0" presId="urn:microsoft.com/office/officeart/2005/8/layout/orgChart1"/>
    <dgm:cxn modelId="{C43B5608-AF80-4BAB-966D-9C000F0C3DBF}" type="presParOf" srcId="{E9FD33A8-3F93-402B-AF85-F1C4507FAD3B}" destId="{566979A0-5561-405C-B530-FB84ECB5829F}" srcOrd="1" destOrd="0" presId="urn:microsoft.com/office/officeart/2005/8/layout/orgChart1"/>
    <dgm:cxn modelId="{DD892F6C-91C7-4B08-B591-6D04C6D3A8F2}" type="presParOf" srcId="{566979A0-5561-405C-B530-FB84ECB5829F}" destId="{8D5FFA03-0AA9-4EDD-AA3F-FFDED846892F}" srcOrd="0" destOrd="0" presId="urn:microsoft.com/office/officeart/2005/8/layout/orgChart1"/>
    <dgm:cxn modelId="{A7646EB7-704E-47B3-A23B-67783C452DED}" type="presParOf" srcId="{566979A0-5561-405C-B530-FB84ECB5829F}" destId="{7122A8E2-479D-4A0F-BE15-6386532EFB07}" srcOrd="1" destOrd="0" presId="urn:microsoft.com/office/officeart/2005/8/layout/orgChart1"/>
    <dgm:cxn modelId="{C368A901-F7FD-4AE9-A2AC-8D86DA24959F}" type="presParOf" srcId="{7122A8E2-479D-4A0F-BE15-6386532EFB07}" destId="{D810B606-AA5B-40F0-938B-E69E328159E8}" srcOrd="0" destOrd="0" presId="urn:microsoft.com/office/officeart/2005/8/layout/orgChart1"/>
    <dgm:cxn modelId="{4CE06B93-2300-41C9-85D9-E4A109A5679D}" type="presParOf" srcId="{D810B606-AA5B-40F0-938B-E69E328159E8}" destId="{EDFBCF02-30B0-4391-958D-D271D54E1383}" srcOrd="0" destOrd="0" presId="urn:microsoft.com/office/officeart/2005/8/layout/orgChart1"/>
    <dgm:cxn modelId="{C31D1C6D-F205-4BE9-B396-386F23772511}" type="presParOf" srcId="{D810B606-AA5B-40F0-938B-E69E328159E8}" destId="{437D0BC1-449A-48E8-9F01-4A5F16222887}" srcOrd="1" destOrd="0" presId="urn:microsoft.com/office/officeart/2005/8/layout/orgChart1"/>
    <dgm:cxn modelId="{FEE7417D-6A22-4F3E-B28B-50E0007187ED}" type="presParOf" srcId="{7122A8E2-479D-4A0F-BE15-6386532EFB07}" destId="{CA52DCCB-B378-45F2-871D-2DA739394EC6}" srcOrd="1" destOrd="0" presId="urn:microsoft.com/office/officeart/2005/8/layout/orgChart1"/>
    <dgm:cxn modelId="{B18F86FB-02BB-4D3F-B233-2267E6D0C8BA}" type="presParOf" srcId="{7122A8E2-479D-4A0F-BE15-6386532EFB07}" destId="{4170EDB3-B0DC-408B-9B75-8755094E402C}" srcOrd="2" destOrd="0" presId="urn:microsoft.com/office/officeart/2005/8/layout/orgChart1"/>
    <dgm:cxn modelId="{997899E9-BCB0-4CF5-8403-A293B205E8DE}" type="presParOf" srcId="{566979A0-5561-405C-B530-FB84ECB5829F}" destId="{3DB4CBCD-EF01-4CF9-8244-83D69141C9E3}" srcOrd="2" destOrd="0" presId="urn:microsoft.com/office/officeart/2005/8/layout/orgChart1"/>
    <dgm:cxn modelId="{763A4301-78BA-4A47-B319-7F3CB5997586}" type="presParOf" srcId="{566979A0-5561-405C-B530-FB84ECB5829F}" destId="{748440EA-3743-4CA6-B07E-571CDB4821C7}" srcOrd="3" destOrd="0" presId="urn:microsoft.com/office/officeart/2005/8/layout/orgChart1"/>
    <dgm:cxn modelId="{C8B44A8A-EE86-46F7-9112-382AD93C5045}" type="presParOf" srcId="{748440EA-3743-4CA6-B07E-571CDB4821C7}" destId="{E4A50CB6-D2B1-4BF3-A0C4-016923A49329}" srcOrd="0" destOrd="0" presId="urn:microsoft.com/office/officeart/2005/8/layout/orgChart1"/>
    <dgm:cxn modelId="{9870BBA6-210C-4A91-BE2B-2EBA28EA2E03}" type="presParOf" srcId="{E4A50CB6-D2B1-4BF3-A0C4-016923A49329}" destId="{DB87F0E3-8D72-4A26-ACA8-D3721DA549BA}" srcOrd="0" destOrd="0" presId="urn:microsoft.com/office/officeart/2005/8/layout/orgChart1"/>
    <dgm:cxn modelId="{53A1A45F-261B-4737-A671-62F6F6D22DB7}" type="presParOf" srcId="{E4A50CB6-D2B1-4BF3-A0C4-016923A49329}" destId="{A58C15AC-BD87-4585-9528-6EC7D062F764}" srcOrd="1" destOrd="0" presId="urn:microsoft.com/office/officeart/2005/8/layout/orgChart1"/>
    <dgm:cxn modelId="{2041B320-8ACB-4DB3-9F64-5DF7A5307550}" type="presParOf" srcId="{748440EA-3743-4CA6-B07E-571CDB4821C7}" destId="{69BFD2FC-D866-4F6E-AC77-C7C760A2D186}" srcOrd="1" destOrd="0" presId="urn:microsoft.com/office/officeart/2005/8/layout/orgChart1"/>
    <dgm:cxn modelId="{EC252C6F-8AB4-4C58-B6C2-67A09F51E08B}" type="presParOf" srcId="{748440EA-3743-4CA6-B07E-571CDB4821C7}" destId="{55B4CF6E-1412-4EB8-823B-69A33F78C90B}" srcOrd="2" destOrd="0" presId="urn:microsoft.com/office/officeart/2005/8/layout/orgChart1"/>
    <dgm:cxn modelId="{C39BA806-6C51-4326-9133-C11B1039641B}" type="presParOf" srcId="{566979A0-5561-405C-B530-FB84ECB5829F}" destId="{D34FCCF2-D755-4E1C-91CF-5A9BA1ADF105}" srcOrd="4" destOrd="0" presId="urn:microsoft.com/office/officeart/2005/8/layout/orgChart1"/>
    <dgm:cxn modelId="{6C8F9E94-AC25-40E5-B322-4863D4CA5B40}" type="presParOf" srcId="{566979A0-5561-405C-B530-FB84ECB5829F}" destId="{AB059960-2C86-4BD9-9429-65E294EB84E8}" srcOrd="5" destOrd="0" presId="urn:microsoft.com/office/officeart/2005/8/layout/orgChart1"/>
    <dgm:cxn modelId="{EC4D439E-88C8-4658-ACB6-E614BC50083C}" type="presParOf" srcId="{AB059960-2C86-4BD9-9429-65E294EB84E8}" destId="{66EC60D2-5123-4706-863E-E4EADDB2EFB2}" srcOrd="0" destOrd="0" presId="urn:microsoft.com/office/officeart/2005/8/layout/orgChart1"/>
    <dgm:cxn modelId="{865F276C-763A-4027-81FA-1D250A28A2BD}" type="presParOf" srcId="{66EC60D2-5123-4706-863E-E4EADDB2EFB2}" destId="{F38DBB60-033D-4427-B756-FD9EA3AFA3D9}" srcOrd="0" destOrd="0" presId="urn:microsoft.com/office/officeart/2005/8/layout/orgChart1"/>
    <dgm:cxn modelId="{7C949158-25C4-4C36-9EF2-600631ECFFA8}" type="presParOf" srcId="{66EC60D2-5123-4706-863E-E4EADDB2EFB2}" destId="{E9988F0F-4457-42F9-B97E-2090CDB05F60}" srcOrd="1" destOrd="0" presId="urn:microsoft.com/office/officeart/2005/8/layout/orgChart1"/>
    <dgm:cxn modelId="{E764B324-A06A-4311-A657-35F1C84EC324}" type="presParOf" srcId="{AB059960-2C86-4BD9-9429-65E294EB84E8}" destId="{4B93B42C-E0D3-43B9-892F-093214A06FC9}" srcOrd="1" destOrd="0" presId="urn:microsoft.com/office/officeart/2005/8/layout/orgChart1"/>
    <dgm:cxn modelId="{F0416F42-F00C-4EFE-9DA5-A7D6FCB636AC}" type="presParOf" srcId="{AB059960-2C86-4BD9-9429-65E294EB84E8}" destId="{6008836F-5ACC-439F-BEDC-4E6258B5BA46}" srcOrd="2" destOrd="0" presId="urn:microsoft.com/office/officeart/2005/8/layout/orgChart1"/>
    <dgm:cxn modelId="{004420A4-8CCA-4538-BAE2-649511135CC4}" type="presParOf" srcId="{E9FD33A8-3F93-402B-AF85-F1C4507FAD3B}" destId="{900A0DC5-7096-4853-9477-831DE341D9F1}" srcOrd="2" destOrd="0" presId="urn:microsoft.com/office/officeart/2005/8/layout/orgChart1"/>
    <dgm:cxn modelId="{E83F437E-A93A-4485-87CB-5456E630BED1}" type="presParOf" srcId="{6386C40C-6D7B-487B-9C61-EDA4202C1A1B}" destId="{DBCA71A4-2E30-4C04-9DA7-6BDEE689BA0A}" srcOrd="6" destOrd="0" presId="urn:microsoft.com/office/officeart/2005/8/layout/orgChart1"/>
    <dgm:cxn modelId="{8C038231-9A9B-4728-AF07-EA2B78E839FB}" type="presParOf" srcId="{6386C40C-6D7B-487B-9C61-EDA4202C1A1B}" destId="{87CAB120-2E2D-4233-8CD3-7F3D3B2F5597}" srcOrd="7" destOrd="0" presId="urn:microsoft.com/office/officeart/2005/8/layout/orgChart1"/>
    <dgm:cxn modelId="{307685CF-C6EC-465D-9B27-45C973DEE1B7}" type="presParOf" srcId="{87CAB120-2E2D-4233-8CD3-7F3D3B2F5597}" destId="{2677ECAB-BD80-42C3-A351-9D7B5C64D43C}" srcOrd="0" destOrd="0" presId="urn:microsoft.com/office/officeart/2005/8/layout/orgChart1"/>
    <dgm:cxn modelId="{3B293979-F01F-4B53-B7A2-DE73F074523C}" type="presParOf" srcId="{2677ECAB-BD80-42C3-A351-9D7B5C64D43C}" destId="{4C59AA7A-C9A0-4256-BF4E-5E4D0EA5DAD5}" srcOrd="0" destOrd="0" presId="urn:microsoft.com/office/officeart/2005/8/layout/orgChart1"/>
    <dgm:cxn modelId="{E95544E7-7D04-4728-BBA8-F3427875B7E8}" type="presParOf" srcId="{2677ECAB-BD80-42C3-A351-9D7B5C64D43C}" destId="{278E25ED-CB33-4BD0-91F3-FC6B37FCFA76}" srcOrd="1" destOrd="0" presId="urn:microsoft.com/office/officeart/2005/8/layout/orgChart1"/>
    <dgm:cxn modelId="{F2DE642C-A21B-42F4-A512-8C126069E4D8}" type="presParOf" srcId="{87CAB120-2E2D-4233-8CD3-7F3D3B2F5597}" destId="{86B4AE0B-7810-4C7F-9A10-DE164A6026CF}" srcOrd="1" destOrd="0" presId="urn:microsoft.com/office/officeart/2005/8/layout/orgChart1"/>
    <dgm:cxn modelId="{0A21F1C0-372D-4F22-B471-A27A477954C7}" type="presParOf" srcId="{86B4AE0B-7810-4C7F-9A10-DE164A6026CF}" destId="{C5408948-86C5-4ED1-9F03-916DA654F731}" srcOrd="0" destOrd="0" presId="urn:microsoft.com/office/officeart/2005/8/layout/orgChart1"/>
    <dgm:cxn modelId="{DA20D52F-3B61-485C-B016-4D9FFFD917A9}" type="presParOf" srcId="{86B4AE0B-7810-4C7F-9A10-DE164A6026CF}" destId="{D27210F0-3FFC-4D09-9F19-5100CD793FFA}" srcOrd="1" destOrd="0" presId="urn:microsoft.com/office/officeart/2005/8/layout/orgChart1"/>
    <dgm:cxn modelId="{8C56540E-E94A-41C8-8943-4DCE5BE0FD66}" type="presParOf" srcId="{D27210F0-3FFC-4D09-9F19-5100CD793FFA}" destId="{1E6744B4-FD72-4B67-8D58-8296E03940EF}" srcOrd="0" destOrd="0" presId="urn:microsoft.com/office/officeart/2005/8/layout/orgChart1"/>
    <dgm:cxn modelId="{3B0CFC35-7D09-469C-BE93-1F9A3FA69E65}" type="presParOf" srcId="{1E6744B4-FD72-4B67-8D58-8296E03940EF}" destId="{6628E847-F6A8-474E-95A0-5945E782FD8D}" srcOrd="0" destOrd="0" presId="urn:microsoft.com/office/officeart/2005/8/layout/orgChart1"/>
    <dgm:cxn modelId="{6A759C67-E5E3-4B6D-B014-B9E4D3497DBF}" type="presParOf" srcId="{1E6744B4-FD72-4B67-8D58-8296E03940EF}" destId="{79ECBB34-9416-46F0-98D4-90EFFC76B7AA}" srcOrd="1" destOrd="0" presId="urn:microsoft.com/office/officeart/2005/8/layout/orgChart1"/>
    <dgm:cxn modelId="{853C7443-F00D-48CB-8FCE-0C9E4208D4CA}" type="presParOf" srcId="{D27210F0-3FFC-4D09-9F19-5100CD793FFA}" destId="{821B93AF-0C3A-4E76-9093-E4904AAE43D2}" srcOrd="1" destOrd="0" presId="urn:microsoft.com/office/officeart/2005/8/layout/orgChart1"/>
    <dgm:cxn modelId="{30C375CC-8868-4B13-B0F5-970E9D9D5585}" type="presParOf" srcId="{D27210F0-3FFC-4D09-9F19-5100CD793FFA}" destId="{B43324D4-D4BC-4D95-80D3-97D6C7893CB7}" srcOrd="2" destOrd="0" presId="urn:microsoft.com/office/officeart/2005/8/layout/orgChart1"/>
    <dgm:cxn modelId="{A1734E0C-545E-4F1E-AA48-7A5F8F6A75C0}" type="presParOf" srcId="{86B4AE0B-7810-4C7F-9A10-DE164A6026CF}" destId="{1B94F193-AD17-4B23-9635-5257059B43D2}" srcOrd="2" destOrd="0" presId="urn:microsoft.com/office/officeart/2005/8/layout/orgChart1"/>
    <dgm:cxn modelId="{B921AC76-BEC0-4419-AEC4-A60122BD8ECB}" type="presParOf" srcId="{86B4AE0B-7810-4C7F-9A10-DE164A6026CF}" destId="{5AE9CD43-F11A-47E0-A0F4-B713BEA6E78F}" srcOrd="3" destOrd="0" presId="urn:microsoft.com/office/officeart/2005/8/layout/orgChart1"/>
    <dgm:cxn modelId="{C19DE46D-98D5-46F0-B98C-A5C6FB2B0F54}" type="presParOf" srcId="{5AE9CD43-F11A-47E0-A0F4-B713BEA6E78F}" destId="{FC380BAF-D4DC-4E49-8E3E-8BDD64D179C5}" srcOrd="0" destOrd="0" presId="urn:microsoft.com/office/officeart/2005/8/layout/orgChart1"/>
    <dgm:cxn modelId="{C6D9C649-7A10-483F-8AC1-594109E27C3B}" type="presParOf" srcId="{FC380BAF-D4DC-4E49-8E3E-8BDD64D179C5}" destId="{3D5B7B8F-21A8-4FC7-A3F1-8FDF892BAC5F}" srcOrd="0" destOrd="0" presId="urn:microsoft.com/office/officeart/2005/8/layout/orgChart1"/>
    <dgm:cxn modelId="{BD5E97D8-03F8-4105-8AD8-AB24ACDBA705}" type="presParOf" srcId="{FC380BAF-D4DC-4E49-8E3E-8BDD64D179C5}" destId="{936989A3-6BF9-4CBC-AF99-398F2C1F2BC2}" srcOrd="1" destOrd="0" presId="urn:microsoft.com/office/officeart/2005/8/layout/orgChart1"/>
    <dgm:cxn modelId="{E40E05D1-FC98-41C5-915E-F4DAC2AC72FA}" type="presParOf" srcId="{5AE9CD43-F11A-47E0-A0F4-B713BEA6E78F}" destId="{719CCE42-2102-4E2D-BE57-EA7A6DEA1125}" srcOrd="1" destOrd="0" presId="urn:microsoft.com/office/officeart/2005/8/layout/orgChart1"/>
    <dgm:cxn modelId="{80F67E15-8D14-4D67-85AA-D89CBB3FA4CA}" type="presParOf" srcId="{5AE9CD43-F11A-47E0-A0F4-B713BEA6E78F}" destId="{5A0602D4-4B55-45F2-8038-BEA89D9FF627}" srcOrd="2" destOrd="0" presId="urn:microsoft.com/office/officeart/2005/8/layout/orgChart1"/>
    <dgm:cxn modelId="{BAD07FF6-524B-49AB-BA78-5B0055B3761C}" type="presParOf" srcId="{86B4AE0B-7810-4C7F-9A10-DE164A6026CF}" destId="{7E284DBC-12D7-470F-9E20-E9BC2A70BCA4}" srcOrd="4" destOrd="0" presId="urn:microsoft.com/office/officeart/2005/8/layout/orgChart1"/>
    <dgm:cxn modelId="{DF896358-1A77-4D13-820E-02F6656B9B30}" type="presParOf" srcId="{86B4AE0B-7810-4C7F-9A10-DE164A6026CF}" destId="{2E8E68A7-3A1D-457E-8122-E0CFA33A21B3}" srcOrd="5" destOrd="0" presId="urn:microsoft.com/office/officeart/2005/8/layout/orgChart1"/>
    <dgm:cxn modelId="{A37ACC52-1634-41B6-BD3F-8C709D656308}" type="presParOf" srcId="{2E8E68A7-3A1D-457E-8122-E0CFA33A21B3}" destId="{94A1B0A3-1445-4C65-81C1-906D8FE5DFE0}" srcOrd="0" destOrd="0" presId="urn:microsoft.com/office/officeart/2005/8/layout/orgChart1"/>
    <dgm:cxn modelId="{7BCA131E-28AE-4D65-B448-8C2EF182B072}" type="presParOf" srcId="{94A1B0A3-1445-4C65-81C1-906D8FE5DFE0}" destId="{03660371-5E18-4911-9D14-D50BAA4CB6D8}" srcOrd="0" destOrd="0" presId="urn:microsoft.com/office/officeart/2005/8/layout/orgChart1"/>
    <dgm:cxn modelId="{D3C45513-079C-4380-94AB-451030CF2576}" type="presParOf" srcId="{94A1B0A3-1445-4C65-81C1-906D8FE5DFE0}" destId="{C35D46A3-1E63-4859-BBD6-AD21E681C12D}" srcOrd="1" destOrd="0" presId="urn:microsoft.com/office/officeart/2005/8/layout/orgChart1"/>
    <dgm:cxn modelId="{C4F13F1F-89B1-4B25-A42F-DB32E361146E}" type="presParOf" srcId="{2E8E68A7-3A1D-457E-8122-E0CFA33A21B3}" destId="{88E35CB7-4A99-4948-9403-6269213F8E78}" srcOrd="1" destOrd="0" presId="urn:microsoft.com/office/officeart/2005/8/layout/orgChart1"/>
    <dgm:cxn modelId="{D6D4FA3A-CFCE-488C-A763-12AF72B2CB5D}" type="presParOf" srcId="{2E8E68A7-3A1D-457E-8122-E0CFA33A21B3}" destId="{E2E9CB0C-D2FA-4DFE-B38C-5F763F9E44F9}" srcOrd="2" destOrd="0" presId="urn:microsoft.com/office/officeart/2005/8/layout/orgChart1"/>
    <dgm:cxn modelId="{F5C7FF65-5157-40C9-AE5F-B84B54EED123}" type="presParOf" srcId="{87CAB120-2E2D-4233-8CD3-7F3D3B2F5597}" destId="{AEF1ED89-B6D7-496B-A88B-79C16E3BF1D9}" srcOrd="2" destOrd="0" presId="urn:microsoft.com/office/officeart/2005/8/layout/orgChart1"/>
    <dgm:cxn modelId="{C8A4581F-7013-493E-9B0E-801BE6E87984}" type="presParOf" srcId="{6386C40C-6D7B-487B-9C61-EDA4202C1A1B}" destId="{F681E38F-5996-403F-B3D5-B7D2BA4A2671}" srcOrd="8" destOrd="0" presId="urn:microsoft.com/office/officeart/2005/8/layout/orgChart1"/>
    <dgm:cxn modelId="{AC6C1C79-125C-4BAF-9669-DAF3CC197F45}" type="presParOf" srcId="{6386C40C-6D7B-487B-9C61-EDA4202C1A1B}" destId="{6D6F056F-3F56-40FF-B0D1-F95D62505C54}" srcOrd="9" destOrd="0" presId="urn:microsoft.com/office/officeart/2005/8/layout/orgChart1"/>
    <dgm:cxn modelId="{622DB196-144A-487D-8818-F545E0260796}" type="presParOf" srcId="{6D6F056F-3F56-40FF-B0D1-F95D62505C54}" destId="{AA2F9AA5-5F75-49BC-A8F2-CF37FA9A7EE2}" srcOrd="0" destOrd="0" presId="urn:microsoft.com/office/officeart/2005/8/layout/orgChart1"/>
    <dgm:cxn modelId="{5F0C5EB9-1FE5-4422-8026-E6F19B88E3DF}" type="presParOf" srcId="{AA2F9AA5-5F75-49BC-A8F2-CF37FA9A7EE2}" destId="{874D15C3-2224-4CFE-968A-6F1609D052DD}" srcOrd="0" destOrd="0" presId="urn:microsoft.com/office/officeart/2005/8/layout/orgChart1"/>
    <dgm:cxn modelId="{0BF3E989-8043-4B9B-A01E-026233B18A89}" type="presParOf" srcId="{AA2F9AA5-5F75-49BC-A8F2-CF37FA9A7EE2}" destId="{7CBC68C6-08A6-4F16-B73F-87535068C162}" srcOrd="1" destOrd="0" presId="urn:microsoft.com/office/officeart/2005/8/layout/orgChart1"/>
    <dgm:cxn modelId="{E442D44A-548C-41CD-B011-5E703353AF28}" type="presParOf" srcId="{6D6F056F-3F56-40FF-B0D1-F95D62505C54}" destId="{BD4C4A5A-4444-4F0A-9046-2D7E8ACA3FAF}" srcOrd="1" destOrd="0" presId="urn:microsoft.com/office/officeart/2005/8/layout/orgChart1"/>
    <dgm:cxn modelId="{DC5645F3-D961-48EB-9F49-65A6D2326846}" type="presParOf" srcId="{6D6F056F-3F56-40FF-B0D1-F95D62505C54}" destId="{2374C781-90C6-4C05-8788-63FB40BD9E3E}" srcOrd="2" destOrd="0" presId="urn:microsoft.com/office/officeart/2005/8/layout/orgChart1"/>
    <dgm:cxn modelId="{CAEFCE53-AFE5-4C5E-8E7F-87B9A06C07F1}" type="presParOf" srcId="{6386C40C-6D7B-487B-9C61-EDA4202C1A1B}" destId="{9B30C86E-8905-4B48-BAEF-A0474F5235D3}" srcOrd="10" destOrd="0" presId="urn:microsoft.com/office/officeart/2005/8/layout/orgChart1"/>
    <dgm:cxn modelId="{0CCE0570-14E1-4889-9DF4-1904C8F93646}" type="presParOf" srcId="{6386C40C-6D7B-487B-9C61-EDA4202C1A1B}" destId="{066FB160-A3A6-4AA6-A2FC-B7FABA304CEA}" srcOrd="11" destOrd="0" presId="urn:microsoft.com/office/officeart/2005/8/layout/orgChart1"/>
    <dgm:cxn modelId="{B6F05726-3F5B-4A1D-9043-F8F7161975BC}" type="presParOf" srcId="{066FB160-A3A6-4AA6-A2FC-B7FABA304CEA}" destId="{3282C2DE-330F-4AE7-8585-FF2BC585512A}" srcOrd="0" destOrd="0" presId="urn:microsoft.com/office/officeart/2005/8/layout/orgChart1"/>
    <dgm:cxn modelId="{69879755-1568-42A2-808C-1064F3ACC84A}" type="presParOf" srcId="{3282C2DE-330F-4AE7-8585-FF2BC585512A}" destId="{8B426FFC-ED63-4AAE-B601-33339A8FB612}" srcOrd="0" destOrd="0" presId="urn:microsoft.com/office/officeart/2005/8/layout/orgChart1"/>
    <dgm:cxn modelId="{83491659-22D6-4F76-9289-05EBCB5B6A93}" type="presParOf" srcId="{3282C2DE-330F-4AE7-8585-FF2BC585512A}" destId="{D89C3096-F349-4FB9-9019-A5E069129D90}" srcOrd="1" destOrd="0" presId="urn:microsoft.com/office/officeart/2005/8/layout/orgChart1"/>
    <dgm:cxn modelId="{984D9720-C53C-47D1-91E9-556F35A216BD}" type="presParOf" srcId="{066FB160-A3A6-4AA6-A2FC-B7FABA304CEA}" destId="{1DFAF711-E8DF-4A29-9DEA-D7270D235068}" srcOrd="1" destOrd="0" presId="urn:microsoft.com/office/officeart/2005/8/layout/orgChart1"/>
    <dgm:cxn modelId="{15E0DC52-1AC0-417A-A2E8-6741F23C54EC}" type="presParOf" srcId="{066FB160-A3A6-4AA6-A2FC-B7FABA304CEA}" destId="{13907180-5F5F-4FC8-8056-D3431E49C753}" srcOrd="2" destOrd="0" presId="urn:microsoft.com/office/officeart/2005/8/layout/orgChart1"/>
    <dgm:cxn modelId="{7BF4924F-B58B-4B05-85EB-86043F40EC30}" type="presParOf" srcId="{6BCD4949-A8DB-429D-8B26-1CF64EA14ADA}" destId="{159EF3C7-5DC4-40AC-B1A2-4C3F932FBC7F}"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30C86E-8905-4B48-BAEF-A0474F5235D3}">
      <dsp:nvSpPr>
        <dsp:cNvPr id="0" name=""/>
        <dsp:cNvSpPr/>
      </dsp:nvSpPr>
      <dsp:spPr>
        <a:xfrm>
          <a:off x="4064000" y="1361285"/>
          <a:ext cx="3485337" cy="241957"/>
        </a:xfrm>
        <a:custGeom>
          <a:avLst/>
          <a:gdLst/>
          <a:ahLst/>
          <a:cxnLst/>
          <a:rect l="0" t="0" r="0" b="0"/>
          <a:pathLst>
            <a:path>
              <a:moveTo>
                <a:pt x="0" y="0"/>
              </a:moveTo>
              <a:lnTo>
                <a:pt x="0" y="120978"/>
              </a:lnTo>
              <a:lnTo>
                <a:pt x="3485337" y="120978"/>
              </a:lnTo>
              <a:lnTo>
                <a:pt x="3485337" y="24195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681E38F-5996-403F-B3D5-B7D2BA4A2671}">
      <dsp:nvSpPr>
        <dsp:cNvPr id="0" name=""/>
        <dsp:cNvSpPr/>
      </dsp:nvSpPr>
      <dsp:spPr>
        <a:xfrm>
          <a:off x="4064000" y="1361285"/>
          <a:ext cx="2091202" cy="241957"/>
        </a:xfrm>
        <a:custGeom>
          <a:avLst/>
          <a:gdLst/>
          <a:ahLst/>
          <a:cxnLst/>
          <a:rect l="0" t="0" r="0" b="0"/>
          <a:pathLst>
            <a:path>
              <a:moveTo>
                <a:pt x="0" y="0"/>
              </a:moveTo>
              <a:lnTo>
                <a:pt x="0" y="120978"/>
              </a:lnTo>
              <a:lnTo>
                <a:pt x="2091202" y="120978"/>
              </a:lnTo>
              <a:lnTo>
                <a:pt x="2091202" y="24195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E284DBC-12D7-470F-9E20-E9BC2A70BCA4}">
      <dsp:nvSpPr>
        <dsp:cNvPr id="0" name=""/>
        <dsp:cNvSpPr/>
      </dsp:nvSpPr>
      <dsp:spPr>
        <a:xfrm>
          <a:off x="4300196" y="2179331"/>
          <a:ext cx="172826" cy="2166094"/>
        </a:xfrm>
        <a:custGeom>
          <a:avLst/>
          <a:gdLst/>
          <a:ahLst/>
          <a:cxnLst/>
          <a:rect l="0" t="0" r="0" b="0"/>
          <a:pathLst>
            <a:path>
              <a:moveTo>
                <a:pt x="0" y="0"/>
              </a:moveTo>
              <a:lnTo>
                <a:pt x="0" y="2166094"/>
              </a:lnTo>
              <a:lnTo>
                <a:pt x="172826" y="216609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94F193-AD17-4B23-9635-5257059B43D2}">
      <dsp:nvSpPr>
        <dsp:cNvPr id="0" name=""/>
        <dsp:cNvSpPr/>
      </dsp:nvSpPr>
      <dsp:spPr>
        <a:xfrm>
          <a:off x="4300196" y="2179331"/>
          <a:ext cx="172826" cy="1348047"/>
        </a:xfrm>
        <a:custGeom>
          <a:avLst/>
          <a:gdLst/>
          <a:ahLst/>
          <a:cxnLst/>
          <a:rect l="0" t="0" r="0" b="0"/>
          <a:pathLst>
            <a:path>
              <a:moveTo>
                <a:pt x="0" y="0"/>
              </a:moveTo>
              <a:lnTo>
                <a:pt x="0" y="1348047"/>
              </a:lnTo>
              <a:lnTo>
                <a:pt x="172826" y="134804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5408948-86C5-4ED1-9F03-916DA654F731}">
      <dsp:nvSpPr>
        <dsp:cNvPr id="0" name=""/>
        <dsp:cNvSpPr/>
      </dsp:nvSpPr>
      <dsp:spPr>
        <a:xfrm>
          <a:off x="4300196" y="2179331"/>
          <a:ext cx="172826" cy="530001"/>
        </a:xfrm>
        <a:custGeom>
          <a:avLst/>
          <a:gdLst/>
          <a:ahLst/>
          <a:cxnLst/>
          <a:rect l="0" t="0" r="0" b="0"/>
          <a:pathLst>
            <a:path>
              <a:moveTo>
                <a:pt x="0" y="0"/>
              </a:moveTo>
              <a:lnTo>
                <a:pt x="0" y="530001"/>
              </a:lnTo>
              <a:lnTo>
                <a:pt x="172826" y="53000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BCA71A4-2E30-4C04-9DA7-6BDEE689BA0A}">
      <dsp:nvSpPr>
        <dsp:cNvPr id="0" name=""/>
        <dsp:cNvSpPr/>
      </dsp:nvSpPr>
      <dsp:spPr>
        <a:xfrm>
          <a:off x="4064000" y="1361285"/>
          <a:ext cx="697067" cy="241957"/>
        </a:xfrm>
        <a:custGeom>
          <a:avLst/>
          <a:gdLst/>
          <a:ahLst/>
          <a:cxnLst/>
          <a:rect l="0" t="0" r="0" b="0"/>
          <a:pathLst>
            <a:path>
              <a:moveTo>
                <a:pt x="0" y="0"/>
              </a:moveTo>
              <a:lnTo>
                <a:pt x="0" y="120978"/>
              </a:lnTo>
              <a:lnTo>
                <a:pt x="697067" y="120978"/>
              </a:lnTo>
              <a:lnTo>
                <a:pt x="697067" y="24195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34FCCF2-D755-4E1C-91CF-5A9BA1ADF105}">
      <dsp:nvSpPr>
        <dsp:cNvPr id="0" name=""/>
        <dsp:cNvSpPr/>
      </dsp:nvSpPr>
      <dsp:spPr>
        <a:xfrm>
          <a:off x="2906061" y="2179331"/>
          <a:ext cx="172826" cy="2166094"/>
        </a:xfrm>
        <a:custGeom>
          <a:avLst/>
          <a:gdLst/>
          <a:ahLst/>
          <a:cxnLst/>
          <a:rect l="0" t="0" r="0" b="0"/>
          <a:pathLst>
            <a:path>
              <a:moveTo>
                <a:pt x="0" y="0"/>
              </a:moveTo>
              <a:lnTo>
                <a:pt x="0" y="2166094"/>
              </a:lnTo>
              <a:lnTo>
                <a:pt x="172826" y="216609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DB4CBCD-EF01-4CF9-8244-83D69141C9E3}">
      <dsp:nvSpPr>
        <dsp:cNvPr id="0" name=""/>
        <dsp:cNvSpPr/>
      </dsp:nvSpPr>
      <dsp:spPr>
        <a:xfrm>
          <a:off x="2906061" y="2179331"/>
          <a:ext cx="172826" cy="1348047"/>
        </a:xfrm>
        <a:custGeom>
          <a:avLst/>
          <a:gdLst/>
          <a:ahLst/>
          <a:cxnLst/>
          <a:rect l="0" t="0" r="0" b="0"/>
          <a:pathLst>
            <a:path>
              <a:moveTo>
                <a:pt x="0" y="0"/>
              </a:moveTo>
              <a:lnTo>
                <a:pt x="0" y="1348047"/>
              </a:lnTo>
              <a:lnTo>
                <a:pt x="172826" y="134804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D5FFA03-0AA9-4EDD-AA3F-FFDED846892F}">
      <dsp:nvSpPr>
        <dsp:cNvPr id="0" name=""/>
        <dsp:cNvSpPr/>
      </dsp:nvSpPr>
      <dsp:spPr>
        <a:xfrm>
          <a:off x="2906061" y="2179331"/>
          <a:ext cx="172826" cy="530001"/>
        </a:xfrm>
        <a:custGeom>
          <a:avLst/>
          <a:gdLst/>
          <a:ahLst/>
          <a:cxnLst/>
          <a:rect l="0" t="0" r="0" b="0"/>
          <a:pathLst>
            <a:path>
              <a:moveTo>
                <a:pt x="0" y="0"/>
              </a:moveTo>
              <a:lnTo>
                <a:pt x="0" y="530001"/>
              </a:lnTo>
              <a:lnTo>
                <a:pt x="172826" y="53000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4A65201-D167-429E-BC01-4BD43FA3633B}">
      <dsp:nvSpPr>
        <dsp:cNvPr id="0" name=""/>
        <dsp:cNvSpPr/>
      </dsp:nvSpPr>
      <dsp:spPr>
        <a:xfrm>
          <a:off x="3366932" y="1361285"/>
          <a:ext cx="697067" cy="241957"/>
        </a:xfrm>
        <a:custGeom>
          <a:avLst/>
          <a:gdLst/>
          <a:ahLst/>
          <a:cxnLst/>
          <a:rect l="0" t="0" r="0" b="0"/>
          <a:pathLst>
            <a:path>
              <a:moveTo>
                <a:pt x="697067" y="0"/>
              </a:moveTo>
              <a:lnTo>
                <a:pt x="697067" y="120978"/>
              </a:lnTo>
              <a:lnTo>
                <a:pt x="0" y="120978"/>
              </a:lnTo>
              <a:lnTo>
                <a:pt x="0" y="24195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0EBD79C-6AA1-4A64-9343-14CD548E93FD}">
      <dsp:nvSpPr>
        <dsp:cNvPr id="0" name=""/>
        <dsp:cNvSpPr/>
      </dsp:nvSpPr>
      <dsp:spPr>
        <a:xfrm>
          <a:off x="1554971" y="2164981"/>
          <a:ext cx="129781" cy="2180444"/>
        </a:xfrm>
        <a:custGeom>
          <a:avLst/>
          <a:gdLst/>
          <a:ahLst/>
          <a:cxnLst/>
          <a:rect l="0" t="0" r="0" b="0"/>
          <a:pathLst>
            <a:path>
              <a:moveTo>
                <a:pt x="0" y="0"/>
              </a:moveTo>
              <a:lnTo>
                <a:pt x="0" y="2180444"/>
              </a:lnTo>
              <a:lnTo>
                <a:pt x="129781" y="218044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1896315-BBBA-4744-9693-42034F6D30D7}">
      <dsp:nvSpPr>
        <dsp:cNvPr id="0" name=""/>
        <dsp:cNvSpPr/>
      </dsp:nvSpPr>
      <dsp:spPr>
        <a:xfrm>
          <a:off x="1554971" y="2164981"/>
          <a:ext cx="129781" cy="1362398"/>
        </a:xfrm>
        <a:custGeom>
          <a:avLst/>
          <a:gdLst/>
          <a:ahLst/>
          <a:cxnLst/>
          <a:rect l="0" t="0" r="0" b="0"/>
          <a:pathLst>
            <a:path>
              <a:moveTo>
                <a:pt x="0" y="0"/>
              </a:moveTo>
              <a:lnTo>
                <a:pt x="0" y="1362398"/>
              </a:lnTo>
              <a:lnTo>
                <a:pt x="129781" y="136239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40DF168-2FE9-49B6-9957-995A66C5A89C}">
      <dsp:nvSpPr>
        <dsp:cNvPr id="0" name=""/>
        <dsp:cNvSpPr/>
      </dsp:nvSpPr>
      <dsp:spPr>
        <a:xfrm>
          <a:off x="1554971" y="2164981"/>
          <a:ext cx="129781" cy="544352"/>
        </a:xfrm>
        <a:custGeom>
          <a:avLst/>
          <a:gdLst/>
          <a:ahLst/>
          <a:cxnLst/>
          <a:rect l="0" t="0" r="0" b="0"/>
          <a:pathLst>
            <a:path>
              <a:moveTo>
                <a:pt x="0" y="0"/>
              </a:moveTo>
              <a:lnTo>
                <a:pt x="0" y="544352"/>
              </a:lnTo>
              <a:lnTo>
                <a:pt x="129781" y="54435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BB7D168-2377-48FF-8C08-C93298A20D72}">
      <dsp:nvSpPr>
        <dsp:cNvPr id="0" name=""/>
        <dsp:cNvSpPr/>
      </dsp:nvSpPr>
      <dsp:spPr>
        <a:xfrm>
          <a:off x="2015842" y="1361285"/>
          <a:ext cx="2048157" cy="227606"/>
        </a:xfrm>
        <a:custGeom>
          <a:avLst/>
          <a:gdLst/>
          <a:ahLst/>
          <a:cxnLst/>
          <a:rect l="0" t="0" r="0" b="0"/>
          <a:pathLst>
            <a:path>
              <a:moveTo>
                <a:pt x="2048157" y="0"/>
              </a:moveTo>
              <a:lnTo>
                <a:pt x="2048157" y="106628"/>
              </a:lnTo>
              <a:lnTo>
                <a:pt x="0" y="106628"/>
              </a:lnTo>
              <a:lnTo>
                <a:pt x="0" y="22760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423CEB3-DEEE-46A1-ACF2-5C5AFA5A1565}">
      <dsp:nvSpPr>
        <dsp:cNvPr id="0" name=""/>
        <dsp:cNvSpPr/>
      </dsp:nvSpPr>
      <dsp:spPr>
        <a:xfrm>
          <a:off x="117791" y="2179331"/>
          <a:ext cx="172826" cy="2166094"/>
        </a:xfrm>
        <a:custGeom>
          <a:avLst/>
          <a:gdLst/>
          <a:ahLst/>
          <a:cxnLst/>
          <a:rect l="0" t="0" r="0" b="0"/>
          <a:pathLst>
            <a:path>
              <a:moveTo>
                <a:pt x="0" y="0"/>
              </a:moveTo>
              <a:lnTo>
                <a:pt x="0" y="2166094"/>
              </a:lnTo>
              <a:lnTo>
                <a:pt x="172826" y="216609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D9785B-EFA3-4DD6-A463-1BFD1C3AA660}">
      <dsp:nvSpPr>
        <dsp:cNvPr id="0" name=""/>
        <dsp:cNvSpPr/>
      </dsp:nvSpPr>
      <dsp:spPr>
        <a:xfrm>
          <a:off x="117791" y="2179331"/>
          <a:ext cx="172826" cy="1348047"/>
        </a:xfrm>
        <a:custGeom>
          <a:avLst/>
          <a:gdLst/>
          <a:ahLst/>
          <a:cxnLst/>
          <a:rect l="0" t="0" r="0" b="0"/>
          <a:pathLst>
            <a:path>
              <a:moveTo>
                <a:pt x="0" y="0"/>
              </a:moveTo>
              <a:lnTo>
                <a:pt x="0" y="1348047"/>
              </a:lnTo>
              <a:lnTo>
                <a:pt x="172826" y="134804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A982A7E-B4FD-4213-A7C8-F098EC0A4FDC}">
      <dsp:nvSpPr>
        <dsp:cNvPr id="0" name=""/>
        <dsp:cNvSpPr/>
      </dsp:nvSpPr>
      <dsp:spPr>
        <a:xfrm>
          <a:off x="117791" y="2179331"/>
          <a:ext cx="172826" cy="530001"/>
        </a:xfrm>
        <a:custGeom>
          <a:avLst/>
          <a:gdLst/>
          <a:ahLst/>
          <a:cxnLst/>
          <a:rect l="0" t="0" r="0" b="0"/>
          <a:pathLst>
            <a:path>
              <a:moveTo>
                <a:pt x="0" y="0"/>
              </a:moveTo>
              <a:lnTo>
                <a:pt x="0" y="530001"/>
              </a:lnTo>
              <a:lnTo>
                <a:pt x="172826" y="53000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57585FF-BC1C-4C73-945F-E1F629798044}">
      <dsp:nvSpPr>
        <dsp:cNvPr id="0" name=""/>
        <dsp:cNvSpPr/>
      </dsp:nvSpPr>
      <dsp:spPr>
        <a:xfrm>
          <a:off x="578662" y="1361285"/>
          <a:ext cx="3485337" cy="241957"/>
        </a:xfrm>
        <a:custGeom>
          <a:avLst/>
          <a:gdLst/>
          <a:ahLst/>
          <a:cxnLst/>
          <a:rect l="0" t="0" r="0" b="0"/>
          <a:pathLst>
            <a:path>
              <a:moveTo>
                <a:pt x="3485337" y="0"/>
              </a:moveTo>
              <a:lnTo>
                <a:pt x="3485337" y="120978"/>
              </a:lnTo>
              <a:lnTo>
                <a:pt x="0" y="120978"/>
              </a:lnTo>
              <a:lnTo>
                <a:pt x="0" y="24195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1AA3D7F-F1B4-42AE-AB40-B403F72D2414}">
      <dsp:nvSpPr>
        <dsp:cNvPr id="0" name=""/>
        <dsp:cNvSpPr/>
      </dsp:nvSpPr>
      <dsp:spPr>
        <a:xfrm>
          <a:off x="3487911" y="785196"/>
          <a:ext cx="1152177" cy="576088"/>
        </a:xfrm>
        <a:prstGeom prst="rect">
          <a:avLst/>
        </a:prstGeom>
        <a:solidFill>
          <a:srgbClr val="FFFF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a:solidFill>
                <a:schemeClr val="tx1"/>
              </a:solidFill>
            </a:rPr>
            <a:t>District Commissioner</a:t>
          </a:r>
        </a:p>
      </dsp:txBody>
      <dsp:txXfrm>
        <a:off x="3487911" y="785196"/>
        <a:ext cx="1152177" cy="576088"/>
      </dsp:txXfrm>
    </dsp:sp>
    <dsp:sp modelId="{8E8E7FB7-87BD-40AA-BCC8-D3F127AC8AAC}">
      <dsp:nvSpPr>
        <dsp:cNvPr id="0" name=""/>
        <dsp:cNvSpPr/>
      </dsp:nvSpPr>
      <dsp:spPr>
        <a:xfrm>
          <a:off x="2573" y="1603242"/>
          <a:ext cx="1152177" cy="576088"/>
        </a:xfrm>
        <a:prstGeom prst="rect">
          <a:avLst/>
        </a:prstGeom>
        <a:solidFill>
          <a:srgbClr val="FFFF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a:solidFill>
                <a:schemeClr val="tx1"/>
              </a:solidFill>
            </a:rPr>
            <a:t>ADC</a:t>
          </a:r>
        </a:p>
      </dsp:txBody>
      <dsp:txXfrm>
        <a:off x="2573" y="1603242"/>
        <a:ext cx="1152177" cy="576088"/>
      </dsp:txXfrm>
    </dsp:sp>
    <dsp:sp modelId="{5D4DAFC1-FFB6-46EE-9F2A-87BFA06F115E}">
      <dsp:nvSpPr>
        <dsp:cNvPr id="0" name=""/>
        <dsp:cNvSpPr/>
      </dsp:nvSpPr>
      <dsp:spPr>
        <a:xfrm>
          <a:off x="290617" y="2421289"/>
          <a:ext cx="1152177" cy="576088"/>
        </a:xfrm>
        <a:prstGeom prst="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a:solidFill>
                <a:schemeClr val="bg1"/>
              </a:solidFill>
            </a:rPr>
            <a:t>Unit Commissioner</a:t>
          </a:r>
        </a:p>
      </dsp:txBody>
      <dsp:txXfrm>
        <a:off x="290617" y="2421289"/>
        <a:ext cx="1152177" cy="576088"/>
      </dsp:txXfrm>
    </dsp:sp>
    <dsp:sp modelId="{6C157DCF-C60C-4DE4-9EAA-E269351792FB}">
      <dsp:nvSpPr>
        <dsp:cNvPr id="0" name=""/>
        <dsp:cNvSpPr/>
      </dsp:nvSpPr>
      <dsp:spPr>
        <a:xfrm>
          <a:off x="290617" y="3239335"/>
          <a:ext cx="1152177" cy="576088"/>
        </a:xfrm>
        <a:prstGeom prst="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a:t>Unit Commissioner</a:t>
          </a:r>
        </a:p>
      </dsp:txBody>
      <dsp:txXfrm>
        <a:off x="290617" y="3239335"/>
        <a:ext cx="1152177" cy="576088"/>
      </dsp:txXfrm>
    </dsp:sp>
    <dsp:sp modelId="{90671BFF-A3BC-4B12-9C36-E2C0A9F69232}">
      <dsp:nvSpPr>
        <dsp:cNvPr id="0" name=""/>
        <dsp:cNvSpPr/>
      </dsp:nvSpPr>
      <dsp:spPr>
        <a:xfrm>
          <a:off x="290617" y="4057381"/>
          <a:ext cx="1152177" cy="576088"/>
        </a:xfrm>
        <a:prstGeom prst="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a:t>Unit Commissioner</a:t>
          </a:r>
        </a:p>
      </dsp:txBody>
      <dsp:txXfrm>
        <a:off x="290617" y="4057381"/>
        <a:ext cx="1152177" cy="576088"/>
      </dsp:txXfrm>
    </dsp:sp>
    <dsp:sp modelId="{500C496B-2AC1-47B4-9217-16979C5C4EE3}">
      <dsp:nvSpPr>
        <dsp:cNvPr id="0" name=""/>
        <dsp:cNvSpPr/>
      </dsp:nvSpPr>
      <dsp:spPr>
        <a:xfrm>
          <a:off x="1439753" y="1588892"/>
          <a:ext cx="1152177" cy="576088"/>
        </a:xfrm>
        <a:prstGeom prst="rect">
          <a:avLst/>
        </a:prstGeom>
        <a:solidFill>
          <a:srgbClr val="FFFF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a:solidFill>
                <a:schemeClr val="tx1"/>
              </a:solidFill>
            </a:rPr>
            <a:t>ADC</a:t>
          </a:r>
        </a:p>
      </dsp:txBody>
      <dsp:txXfrm>
        <a:off x="1439753" y="1588892"/>
        <a:ext cx="1152177" cy="576088"/>
      </dsp:txXfrm>
    </dsp:sp>
    <dsp:sp modelId="{CFF6ECBA-1E96-45FB-8E2A-5BB646A148E4}">
      <dsp:nvSpPr>
        <dsp:cNvPr id="0" name=""/>
        <dsp:cNvSpPr/>
      </dsp:nvSpPr>
      <dsp:spPr>
        <a:xfrm>
          <a:off x="1684752" y="2421289"/>
          <a:ext cx="1152177" cy="576088"/>
        </a:xfrm>
        <a:prstGeom prst="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a:t>Unit Commissioner</a:t>
          </a:r>
        </a:p>
      </dsp:txBody>
      <dsp:txXfrm>
        <a:off x="1684752" y="2421289"/>
        <a:ext cx="1152177" cy="576088"/>
      </dsp:txXfrm>
    </dsp:sp>
    <dsp:sp modelId="{D62FF8F2-2951-450B-A3E0-8A902168D6D1}">
      <dsp:nvSpPr>
        <dsp:cNvPr id="0" name=""/>
        <dsp:cNvSpPr/>
      </dsp:nvSpPr>
      <dsp:spPr>
        <a:xfrm>
          <a:off x="1684752" y="3239335"/>
          <a:ext cx="1152177" cy="576088"/>
        </a:xfrm>
        <a:prstGeom prst="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a:t>Unit Commissioner</a:t>
          </a:r>
        </a:p>
      </dsp:txBody>
      <dsp:txXfrm>
        <a:off x="1684752" y="3239335"/>
        <a:ext cx="1152177" cy="576088"/>
      </dsp:txXfrm>
    </dsp:sp>
    <dsp:sp modelId="{76ADCDCD-58D6-4624-AA92-52487E8FF285}">
      <dsp:nvSpPr>
        <dsp:cNvPr id="0" name=""/>
        <dsp:cNvSpPr/>
      </dsp:nvSpPr>
      <dsp:spPr>
        <a:xfrm>
          <a:off x="1684752" y="4057381"/>
          <a:ext cx="1152177" cy="576088"/>
        </a:xfrm>
        <a:prstGeom prst="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a:t>Unit Commissioner</a:t>
          </a:r>
        </a:p>
      </dsp:txBody>
      <dsp:txXfrm>
        <a:off x="1684752" y="4057381"/>
        <a:ext cx="1152177" cy="576088"/>
      </dsp:txXfrm>
    </dsp:sp>
    <dsp:sp modelId="{7B9662A4-D07B-46F3-AD56-CD5FC93BB674}">
      <dsp:nvSpPr>
        <dsp:cNvPr id="0" name=""/>
        <dsp:cNvSpPr/>
      </dsp:nvSpPr>
      <dsp:spPr>
        <a:xfrm>
          <a:off x="2790843" y="1603242"/>
          <a:ext cx="1152177" cy="576088"/>
        </a:xfrm>
        <a:prstGeom prst="rect">
          <a:avLst/>
        </a:prstGeom>
        <a:solidFill>
          <a:srgbClr val="FFFF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a:solidFill>
                <a:schemeClr val="tx1"/>
              </a:solidFill>
            </a:rPr>
            <a:t>ADC</a:t>
          </a:r>
        </a:p>
      </dsp:txBody>
      <dsp:txXfrm>
        <a:off x="2790843" y="1603242"/>
        <a:ext cx="1152177" cy="576088"/>
      </dsp:txXfrm>
    </dsp:sp>
    <dsp:sp modelId="{EDFBCF02-30B0-4391-958D-D271D54E1383}">
      <dsp:nvSpPr>
        <dsp:cNvPr id="0" name=""/>
        <dsp:cNvSpPr/>
      </dsp:nvSpPr>
      <dsp:spPr>
        <a:xfrm>
          <a:off x="3078888" y="2421289"/>
          <a:ext cx="1152177" cy="576088"/>
        </a:xfrm>
        <a:prstGeom prst="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a:t>Unit Commissioner</a:t>
          </a:r>
        </a:p>
      </dsp:txBody>
      <dsp:txXfrm>
        <a:off x="3078888" y="2421289"/>
        <a:ext cx="1152177" cy="576088"/>
      </dsp:txXfrm>
    </dsp:sp>
    <dsp:sp modelId="{DB87F0E3-8D72-4A26-ACA8-D3721DA549BA}">
      <dsp:nvSpPr>
        <dsp:cNvPr id="0" name=""/>
        <dsp:cNvSpPr/>
      </dsp:nvSpPr>
      <dsp:spPr>
        <a:xfrm>
          <a:off x="3078888" y="3239335"/>
          <a:ext cx="1152177" cy="576088"/>
        </a:xfrm>
        <a:prstGeom prst="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a:t>Unit Commissioner</a:t>
          </a:r>
        </a:p>
      </dsp:txBody>
      <dsp:txXfrm>
        <a:off x="3078888" y="3239335"/>
        <a:ext cx="1152177" cy="576088"/>
      </dsp:txXfrm>
    </dsp:sp>
    <dsp:sp modelId="{F38DBB60-033D-4427-B756-FD9EA3AFA3D9}">
      <dsp:nvSpPr>
        <dsp:cNvPr id="0" name=""/>
        <dsp:cNvSpPr/>
      </dsp:nvSpPr>
      <dsp:spPr>
        <a:xfrm>
          <a:off x="3078888" y="4057381"/>
          <a:ext cx="1152177" cy="576088"/>
        </a:xfrm>
        <a:prstGeom prst="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a:t>Unit Commissioner</a:t>
          </a:r>
        </a:p>
      </dsp:txBody>
      <dsp:txXfrm>
        <a:off x="3078888" y="4057381"/>
        <a:ext cx="1152177" cy="576088"/>
      </dsp:txXfrm>
    </dsp:sp>
    <dsp:sp modelId="{4C59AA7A-C9A0-4256-BF4E-5E4D0EA5DAD5}">
      <dsp:nvSpPr>
        <dsp:cNvPr id="0" name=""/>
        <dsp:cNvSpPr/>
      </dsp:nvSpPr>
      <dsp:spPr>
        <a:xfrm>
          <a:off x="4184978" y="1603242"/>
          <a:ext cx="1152177" cy="576088"/>
        </a:xfrm>
        <a:prstGeom prst="rect">
          <a:avLst/>
        </a:prstGeom>
        <a:solidFill>
          <a:srgbClr val="FFFF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rtl="0">
            <a:lnSpc>
              <a:spcPct val="90000"/>
            </a:lnSpc>
            <a:spcBef>
              <a:spcPct val="0"/>
            </a:spcBef>
            <a:spcAft>
              <a:spcPct val="35000"/>
            </a:spcAft>
            <a:buNone/>
          </a:pPr>
          <a:r>
            <a:rPr lang="en-US" sz="1300" b="1" kern="1200">
              <a:solidFill>
                <a:schemeClr val="tx1"/>
              </a:solidFill>
              <a:latin typeface="Calibri Light" panose="020F0302020204030204"/>
            </a:rPr>
            <a:t>ADC Roundtable</a:t>
          </a:r>
          <a:endParaRPr lang="en-US" sz="1300" b="1" kern="1200">
            <a:solidFill>
              <a:schemeClr val="tx1"/>
            </a:solidFill>
          </a:endParaRPr>
        </a:p>
      </dsp:txBody>
      <dsp:txXfrm>
        <a:off x="4184978" y="1603242"/>
        <a:ext cx="1152177" cy="576088"/>
      </dsp:txXfrm>
    </dsp:sp>
    <dsp:sp modelId="{6628E847-F6A8-474E-95A0-5945E782FD8D}">
      <dsp:nvSpPr>
        <dsp:cNvPr id="0" name=""/>
        <dsp:cNvSpPr/>
      </dsp:nvSpPr>
      <dsp:spPr>
        <a:xfrm>
          <a:off x="4473023" y="2421289"/>
          <a:ext cx="1152177" cy="576088"/>
        </a:xfrm>
        <a:prstGeom prst="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a:solidFill>
                <a:schemeClr val="tx1"/>
              </a:solidFill>
            </a:rPr>
            <a:t>Roundtable Commissioner</a:t>
          </a:r>
        </a:p>
      </dsp:txBody>
      <dsp:txXfrm>
        <a:off x="4473023" y="2421289"/>
        <a:ext cx="1152177" cy="576088"/>
      </dsp:txXfrm>
    </dsp:sp>
    <dsp:sp modelId="{3D5B7B8F-21A8-4FC7-A3F1-8FDF892BAC5F}">
      <dsp:nvSpPr>
        <dsp:cNvPr id="0" name=""/>
        <dsp:cNvSpPr/>
      </dsp:nvSpPr>
      <dsp:spPr>
        <a:xfrm>
          <a:off x="4473023" y="3239335"/>
          <a:ext cx="1152177" cy="576088"/>
        </a:xfrm>
        <a:prstGeom prst="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a:solidFill>
                <a:schemeClr val="tx1"/>
              </a:solidFill>
            </a:rPr>
            <a:t>Assistant Roundtable Commissioner</a:t>
          </a:r>
        </a:p>
      </dsp:txBody>
      <dsp:txXfrm>
        <a:off x="4473023" y="3239335"/>
        <a:ext cx="1152177" cy="576088"/>
      </dsp:txXfrm>
    </dsp:sp>
    <dsp:sp modelId="{03660371-5E18-4911-9D14-D50BAA4CB6D8}">
      <dsp:nvSpPr>
        <dsp:cNvPr id="0" name=""/>
        <dsp:cNvSpPr/>
      </dsp:nvSpPr>
      <dsp:spPr>
        <a:xfrm>
          <a:off x="4473023" y="4057381"/>
          <a:ext cx="1152177" cy="576088"/>
        </a:xfrm>
        <a:prstGeom prst="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a:solidFill>
                <a:schemeClr val="tx1"/>
              </a:solidFill>
            </a:rPr>
            <a:t>Assistant Roundtable Commissioner</a:t>
          </a:r>
        </a:p>
      </dsp:txBody>
      <dsp:txXfrm>
        <a:off x="4473023" y="4057381"/>
        <a:ext cx="1152177" cy="576088"/>
      </dsp:txXfrm>
    </dsp:sp>
    <dsp:sp modelId="{874D15C3-2224-4CFE-968A-6F1609D052DD}">
      <dsp:nvSpPr>
        <dsp:cNvPr id="0" name=""/>
        <dsp:cNvSpPr/>
      </dsp:nvSpPr>
      <dsp:spPr>
        <a:xfrm>
          <a:off x="5579113" y="1603242"/>
          <a:ext cx="1152177" cy="576088"/>
        </a:xfrm>
        <a:prstGeom prst="rect">
          <a:avLst/>
        </a:prstGeom>
        <a:solidFill>
          <a:srgbClr val="FFFF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a:solidFill>
                <a:schemeClr val="tx1"/>
              </a:solidFill>
            </a:rPr>
            <a:t>ADC Training</a:t>
          </a:r>
        </a:p>
      </dsp:txBody>
      <dsp:txXfrm>
        <a:off x="5579113" y="1603242"/>
        <a:ext cx="1152177" cy="576088"/>
      </dsp:txXfrm>
    </dsp:sp>
    <dsp:sp modelId="{8B426FFC-ED63-4AAE-B601-33339A8FB612}">
      <dsp:nvSpPr>
        <dsp:cNvPr id="0" name=""/>
        <dsp:cNvSpPr/>
      </dsp:nvSpPr>
      <dsp:spPr>
        <a:xfrm>
          <a:off x="6973248" y="1603242"/>
          <a:ext cx="1152177" cy="576088"/>
        </a:xfrm>
        <a:prstGeom prst="rect">
          <a:avLst/>
        </a:prstGeom>
        <a:solidFill>
          <a:srgbClr val="FFFF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a:solidFill>
                <a:schemeClr val="tx1"/>
              </a:solidFill>
            </a:rPr>
            <a:t>ADC Administration</a:t>
          </a:r>
        </a:p>
      </dsp:txBody>
      <dsp:txXfrm>
        <a:off x="6973248" y="1603242"/>
        <a:ext cx="1152177" cy="576088"/>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2"/>
            <a:ext cx="2971801" cy="467310"/>
          </a:xfrm>
          <a:prstGeom prst="rect">
            <a:avLst/>
          </a:prstGeom>
          <a:noFill/>
          <a:ln>
            <a:noFill/>
          </a:ln>
        </p:spPr>
        <p:txBody>
          <a:bodyPr spcFirstLastPara="1" wrap="square" lIns="92375" tIns="46175" rIns="92375" bIns="46175"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2"/>
            <a:ext cx="2971801" cy="467310"/>
          </a:xfrm>
          <a:prstGeom prst="rect">
            <a:avLst/>
          </a:prstGeom>
          <a:noFill/>
          <a:ln>
            <a:noFill/>
          </a:ln>
        </p:spPr>
        <p:txBody>
          <a:bodyPr spcFirstLastPara="1" wrap="square" lIns="92375" tIns="46175" rIns="92375" bIns="46175"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46554"/>
            <a:ext cx="2971801" cy="467309"/>
          </a:xfrm>
          <a:prstGeom prst="rect">
            <a:avLst/>
          </a:prstGeom>
          <a:noFill/>
          <a:ln>
            <a:noFill/>
          </a:ln>
        </p:spPr>
        <p:txBody>
          <a:bodyPr spcFirstLastPara="1" wrap="square" lIns="92375" tIns="46175" rIns="92375" bIns="46175"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hyperlink" Target="http://www.scouting.org/commissioners/manuals"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
        <p:cNvGrpSpPr/>
        <p:nvPr/>
      </p:nvGrpSpPr>
      <p:grpSpPr>
        <a:xfrm>
          <a:off x="0" y="0"/>
          <a:ext cx="0" cy="0"/>
          <a:chOff x="0" y="0"/>
          <a:chExt cx="0" cy="0"/>
        </a:xfrm>
      </p:grpSpPr>
      <p:sp>
        <p:nvSpPr>
          <p:cNvPr id="42" name="Google Shape;42;p1: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 name="Google Shape;43;p1: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sym typeface="Arial"/>
              </a:rPr>
              <a:t>Welcome to Unit Commissioner Position-Specific Training!</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sym typeface="Arial"/>
              </a:rPr>
              <a:t>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sym typeface="Arial"/>
              </a:rPr>
              <a:t>As commissioners, we strive to help units serve youth better through Scouting. We achieve this by providing an adequate number of trained commissioners who serve as a link to district operating committees, thereby supporting a quality unit program.</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sym typeface="Arial"/>
              </a:rPr>
              <a:t>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sym typeface="Arial"/>
              </a:rPr>
              <a:t>We appreciate your service in this role in building and maintaining healthy units.</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44" name="Google Shape;44;p1: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56A636-CAE2-ABE9-CBBC-1DBC7CC341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FB05E7-F419-2EE7-E0E6-0634EC710F5B}"/>
              </a:ext>
            </a:extLst>
          </p:cNvPr>
          <p:cNvSpPr>
            <a:spLocks noGrp="1" noRot="1" noChangeAspect="1"/>
          </p:cNvSpPr>
          <p:nvPr>
            <p:ph type="sldImg"/>
          </p:nvPr>
        </p:nvSpPr>
        <p:spPr>
          <a:xfrm>
            <a:off x="2055813" y="390525"/>
            <a:ext cx="2744787" cy="2058988"/>
          </a:xfrm>
        </p:spPr>
      </p:sp>
      <p:sp>
        <p:nvSpPr>
          <p:cNvPr id="3" name="Notes Placeholder 2">
            <a:extLst>
              <a:ext uri="{FF2B5EF4-FFF2-40B4-BE49-F238E27FC236}">
                <a16:creationId xmlns:a16="http://schemas.microsoft.com/office/drawing/2014/main" id="{AE451874-A1AF-5665-9E39-4D30AA9E3800}"/>
              </a:ext>
            </a:extLst>
          </p:cNvPr>
          <p:cNvSpPr>
            <a:spLocks noGrp="1"/>
          </p:cNvSpPr>
          <p:nvPr>
            <p:ph type="body" idx="1"/>
          </p:nvPr>
        </p:nvSpPr>
        <p:spPr>
          <a:xfrm>
            <a:off x="685006" y="2823264"/>
            <a:ext cx="5486400" cy="462782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u="none" dirty="0">
                <a:effectLst/>
                <a:latin typeface="Calibri" panose="020F0502020204030204" pitchFamily="34" charset="0"/>
                <a:ea typeface="Calibri" panose="020F0502020204030204" pitchFamily="34" charset="0"/>
              </a:rPr>
              <a:t>Unit Metrics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u="none" dirty="0">
                <a:effectLst/>
                <a:latin typeface="Calibri" panose="020F0502020204030204" pitchFamily="34" charset="0"/>
                <a:ea typeface="Calibri" panose="020F0502020204030204" pitchFamily="34" charset="0"/>
              </a:rPr>
              <a:t>The first thing a unit commissioner must do is get to know the unit and its people.  This may take several visits. </a:t>
            </a:r>
            <a:r>
              <a:rPr lang="en-US" dirty="0">
                <a:effectLst/>
                <a:latin typeface="Calibri"/>
                <a:ea typeface="Calibri"/>
                <a:cs typeface="Calibri"/>
              </a:rPr>
              <a:t>Unit</a:t>
            </a:r>
            <a:r>
              <a:rPr lang="en-US" dirty="0">
                <a:latin typeface="Calibri"/>
                <a:ea typeface="Calibri"/>
                <a:cs typeface="Calibri"/>
              </a:rPr>
              <a:t> </a:t>
            </a:r>
            <a:r>
              <a:rPr lang="en-US" dirty="0">
                <a:effectLst/>
                <a:latin typeface="Calibri"/>
                <a:ea typeface="Calibri"/>
                <a:cs typeface="Calibri"/>
              </a:rPr>
              <a:t>metrics are an objective starting point for discussions </a:t>
            </a:r>
            <a:r>
              <a:rPr lang="en-US" u="none" dirty="0">
                <a:effectLst/>
                <a:latin typeface="Calibri"/>
                <a:ea typeface="Calibri"/>
                <a:cs typeface="Calibri"/>
              </a:rPr>
              <a:t>after </a:t>
            </a:r>
            <a:r>
              <a:rPr lang="en-US" u="none" dirty="0">
                <a:latin typeface="Calibri"/>
                <a:ea typeface="Calibri"/>
                <a:cs typeface="Calibri"/>
              </a:rPr>
              <a:t>a relationship is established</a:t>
            </a:r>
            <a:r>
              <a:rPr lang="en-US" u="none" dirty="0">
                <a:effectLst/>
                <a:latin typeface="Calibri"/>
                <a:ea typeface="Calibri"/>
                <a:cs typeface="Calibri"/>
              </a:rPr>
              <a:t>.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u="sng" dirty="0">
                <a:effectLst/>
                <a:latin typeface="Calibri" panose="020F0502020204030204" pitchFamily="34" charset="0"/>
                <a:ea typeface="Calibri" panose="020F0502020204030204" pitchFamily="34" charset="0"/>
              </a:rPr>
            </a:br>
            <a:r>
              <a:rPr lang="en-US" dirty="0">
                <a:effectLst/>
                <a:latin typeface="Calibri" panose="020F0502020204030204" pitchFamily="34" charset="0"/>
                <a:ea typeface="Calibri" panose="020F0502020204030204" pitchFamily="34" charset="0"/>
              </a:rPr>
              <a:t>These provide insight into a unit’s overall status, enabling you and the unit's Scouters to collaborate and improve the unit’s ability to deliver the promise of Scouting. They are </a:t>
            </a:r>
            <a:r>
              <a:rPr lang="en-US" b="1" dirty="0">
                <a:effectLst/>
                <a:latin typeface="Calibri" panose="020F0502020204030204" pitchFamily="34" charset="0"/>
                <a:ea typeface="Calibri" panose="020F0502020204030204" pitchFamily="34" charset="0"/>
              </a:rPr>
              <a:t>not </a:t>
            </a:r>
            <a:r>
              <a:rPr lang="en-US" dirty="0">
                <a:effectLst/>
                <a:latin typeface="Calibri" panose="020F0502020204030204" pitchFamily="34" charset="0"/>
                <a:ea typeface="Calibri" panose="020F0502020204030204" pitchFamily="34" charset="0"/>
              </a:rPr>
              <a:t>intended to compare one unit to </a:t>
            </a:r>
            <a:r>
              <a:rPr lang="en-US" u="none" dirty="0">
                <a:effectLst/>
                <a:latin typeface="Calibri" panose="020F0502020204030204" pitchFamily="34" charset="0"/>
                <a:ea typeface="Calibri" panose="020F0502020204030204" pitchFamily="34" charset="0"/>
              </a:rPr>
              <a:t>another or to provide a “score”.</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dirty="0">
                <a:effectLst/>
                <a:latin typeface="Calibri" panose="020F0502020204030204" pitchFamily="34" charset="0"/>
                <a:ea typeface="Calibri" panose="020F0502020204030204" pitchFamily="34" charset="0"/>
              </a:rPr>
            </a:br>
            <a:r>
              <a:rPr lang="en-US" dirty="0">
                <a:effectLst/>
                <a:latin typeface="Calibri" panose="020F0502020204030204" pitchFamily="34" charset="0"/>
                <a:ea typeface="Calibri" panose="020F0502020204030204" pitchFamily="34" charset="0"/>
                <a:cs typeface="Times New Roman" panose="02020603050405020304" pitchFamily="18" charset="0"/>
              </a:rPr>
              <a:t>The unit metrics chosen provide an objective and valuable means of identifying how a unit is performing, enabling commissioners a convenient method to provide focused help where it is</a:t>
            </a:r>
            <a:r>
              <a:rPr lang="en-US" u="none" dirty="0">
                <a:effectLst/>
                <a:latin typeface="Calibri" panose="020F0502020204030204" pitchFamily="34" charset="0"/>
                <a:ea typeface="Calibri" panose="020F0502020204030204" pitchFamily="34" charset="0"/>
                <a:cs typeface="Times New Roman" panose="02020603050405020304" pitchFamily="18" charset="0"/>
              </a:rPr>
              <a:t> </a:t>
            </a:r>
            <a:r>
              <a:rPr lang="en-US" dirty="0">
                <a:effectLst/>
                <a:latin typeface="Calibri" panose="020F0502020204030204" pitchFamily="34" charset="0"/>
                <a:ea typeface="Calibri" panose="020F0502020204030204" pitchFamily="34" charset="0"/>
                <a:cs typeface="Times New Roman" panose="02020603050405020304" pitchFamily="18" charset="0"/>
              </a:rPr>
              <a:t>needed.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u="none" dirty="0">
                <a:effectLst/>
                <a:latin typeface="Calibri" panose="020F0502020204030204" pitchFamily="34" charset="0"/>
                <a:ea typeface="Calibri" panose="020F0502020204030204" pitchFamily="34" charset="0"/>
                <a:cs typeface="Times New Roman" panose="02020603050405020304" pitchFamily="18" charset="0"/>
              </a:rPr>
              <a:t>This information is available on the unit’s dashboard. We will talk about access to that shortly.</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600" dirty="0">
                <a:effectLst/>
                <a:latin typeface="Calibri" panose="020F0502020204030204" pitchFamily="34" charset="0"/>
                <a:ea typeface="Calibri" panose="020F0502020204030204" pitchFamily="34" charset="0"/>
                <a:cs typeface="Times New Roman" panose="02020603050405020304" pitchFamily="18" charset="0"/>
              </a:rPr>
            </a:br>
            <a:endParaRPr lang="en-US" sz="1600" dirty="0"/>
          </a:p>
        </p:txBody>
      </p:sp>
      <p:sp>
        <p:nvSpPr>
          <p:cNvPr id="4" name="Slide Number Placeholder 3">
            <a:extLst>
              <a:ext uri="{FF2B5EF4-FFF2-40B4-BE49-F238E27FC236}">
                <a16:creationId xmlns:a16="http://schemas.microsoft.com/office/drawing/2014/main" id="{8C82B650-BDC4-D0FC-256E-BEA69A188BCF}"/>
              </a:ext>
            </a:extLst>
          </p:cNvPr>
          <p:cNvSpPr>
            <a:spLocks noGrp="1"/>
          </p:cNvSpPr>
          <p:nvPr>
            <p:ph type="sldNum" sz="quarter" idx="5"/>
          </p:nvPr>
        </p:nvSpPr>
        <p:spPr>
          <a:xfrm>
            <a:off x="6171406" y="8846554"/>
            <a:ext cx="685008" cy="467309"/>
          </a:xfrm>
        </p:spPr>
        <p:txBody>
          <a:bodyPr/>
          <a:lstStyle/>
          <a:p>
            <a:fld id="{59048FD7-9EFB-46E7-BEEF-BA929D3F9856}" type="slidenum">
              <a:rPr lang="en-US" smtClean="0"/>
              <a:t>10</a:t>
            </a:fld>
            <a:endParaRPr lang="en-US"/>
          </a:p>
        </p:txBody>
      </p:sp>
    </p:spTree>
    <p:extLst>
      <p:ext uri="{BB962C8B-B14F-4D97-AF65-F5344CB8AC3E}">
        <p14:creationId xmlns:p14="http://schemas.microsoft.com/office/powerpoint/2010/main" val="4616485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65338" y="279400"/>
            <a:ext cx="3017837" cy="2262188"/>
          </a:xfrm>
        </p:spPr>
      </p:sp>
      <p:sp>
        <p:nvSpPr>
          <p:cNvPr id="3" name="Notes Placeholder 2"/>
          <p:cNvSpPr>
            <a:spLocks noGrp="1"/>
          </p:cNvSpPr>
          <p:nvPr>
            <p:ph type="body" idx="1"/>
          </p:nvPr>
        </p:nvSpPr>
        <p:spPr>
          <a:xfrm>
            <a:off x="685800" y="2841518"/>
            <a:ext cx="5486400" cy="588579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Calibri" panose="020F0502020204030204" pitchFamily="34" charset="0"/>
                <a:ea typeface="Calibri" panose="020F0502020204030204" pitchFamily="34" charset="0"/>
                <a:cs typeface="Calibri" panose="020F0502020204030204" pitchFamily="34" charset="0"/>
              </a:rPr>
              <a:t>Unit Metrics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Handout: Unit Metrics Chart</a:t>
            </a:r>
            <a:endParaRPr lang="en-US" b="1"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Calibri" panose="020F0502020204030204" pitchFamily="34" charset="0"/>
                <a:ea typeface="Calibri" panose="020F0502020204030204" pitchFamily="34" charset="0"/>
                <a:cs typeface="Calibri" panose="020F0502020204030204" pitchFamily="34" charset="0"/>
              </a:rPr>
              <a:t>These o</a:t>
            </a:r>
            <a:r>
              <a:rPr lang="en-US" dirty="0">
                <a:latin typeface="Calibri" panose="020F0502020204030204" pitchFamily="34" charset="0"/>
                <a:ea typeface="Calibri" panose="020F0502020204030204" pitchFamily="34" charset="0"/>
                <a:cs typeface="Calibri" panose="020F0502020204030204" pitchFamily="34" charset="0"/>
              </a:rPr>
              <a:t>bjective metrics are determined using thresholds established for average expectations. Variation from these thresholds is not necessarily ‘good’ or ‘bad.’ </a:t>
            </a:r>
            <a:r>
              <a:rPr lang="en-US" b="1" dirty="0">
                <a:latin typeface="Calibri" panose="020F0502020204030204" pitchFamily="34" charset="0"/>
                <a:ea typeface="Calibri" panose="020F0502020204030204" pitchFamily="34" charset="0"/>
                <a:cs typeface="Calibri" panose="020F0502020204030204" pitchFamily="34" charset="0"/>
              </a:rPr>
              <a:t>Metrics are not scores</a:t>
            </a:r>
            <a:r>
              <a:rPr lang="en-US" dirty="0">
                <a:latin typeface="Calibri" panose="020F0502020204030204" pitchFamily="34" charset="0"/>
                <a:ea typeface="Calibri" panose="020F0502020204030204" pitchFamily="34" charset="0"/>
                <a:cs typeface="Calibri" panose="020F0502020204030204" pitchFamily="34" charset="0"/>
              </a:rPr>
              <a:t>. They identify opportunities to provide helpful </a:t>
            </a:r>
            <a:r>
              <a:rPr lang="en-US" u="none" dirty="0">
                <a:latin typeface="Calibri" panose="020F0502020204030204" pitchFamily="34" charset="0"/>
                <a:ea typeface="Calibri" panose="020F0502020204030204" pitchFamily="34" charset="0"/>
                <a:cs typeface="Calibri" panose="020F0502020204030204" pitchFamily="34" charset="0"/>
              </a:rPr>
              <a:t>guidance where needed. </a:t>
            </a:r>
            <a:r>
              <a:rPr lang="en-US" u="none" dirty="0">
                <a:solidFill>
                  <a:srgbClr val="333333"/>
                </a:solidFill>
                <a:effectLst/>
                <a:latin typeface="Calibri" panose="020F0502020204030204" pitchFamily="34" charset="0"/>
                <a:ea typeface="Calibri" panose="020F0502020204030204" pitchFamily="34" charset="0"/>
                <a:cs typeface="Calibri" panose="020F0502020204030204" pitchFamily="34" charset="0"/>
              </a:rPr>
              <a:t>Discussing only one or two metrics with a unit leader to explore where help might be required, could be very beneficial. However, discussing those where they’re going well is also essential. Everyone needs to know that you also notice the positive things.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This chart displays five metrics, covering each of the five Scouting America programs, and describes thresholds based on average expectations.  Each metric and threshold was established based on a relationship with unit renewal. </a:t>
            </a:r>
            <a:r>
              <a:rPr lang="en-US" u="none" dirty="0">
                <a:latin typeface="Calibri" panose="020F0502020204030204" pitchFamily="34" charset="0"/>
                <a:ea typeface="Calibri" panose="020F0502020204030204" pitchFamily="34" charset="0"/>
                <a:cs typeface="Calibri" panose="020F0502020204030204" pitchFamily="34" charset="0"/>
              </a:rPr>
              <a:t>The sixth metric of retention is part of the unit’s dashboard information.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none"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u="none" dirty="0">
                <a:latin typeface="Calibri" panose="020F0502020204030204" pitchFamily="34" charset="0"/>
                <a:ea typeface="Calibri" panose="020F0502020204030204" pitchFamily="34" charset="0"/>
                <a:cs typeface="Calibri" panose="020F0502020204030204" pitchFamily="34" charset="0"/>
              </a:rPr>
              <a:t>Note, for example, Key Leaders Trained.  As commissioners, we are typically in contact with the unit Key 3.  When we visit with the </a:t>
            </a:r>
            <a:r>
              <a:rPr lang="en-US" u="none">
                <a:latin typeface="Calibri" panose="020F0502020204030204" pitchFamily="34" charset="0"/>
                <a:ea typeface="Calibri" panose="020F0502020204030204" pitchFamily="34" charset="0"/>
                <a:cs typeface="Calibri" panose="020F0502020204030204" pitchFamily="34" charset="0"/>
              </a:rPr>
              <a:t>unit Key, </a:t>
            </a:r>
            <a:r>
              <a:rPr lang="en-US" u="none" dirty="0">
                <a:latin typeface="Calibri" panose="020F0502020204030204" pitchFamily="34" charset="0"/>
                <a:ea typeface="Calibri" panose="020F0502020204030204" pitchFamily="34" charset="0"/>
                <a:cs typeface="Calibri" panose="020F0502020204030204" pitchFamily="34" charset="0"/>
              </a:rPr>
              <a:t>we should also discuss the direct contact leaders (Cub Den Leaders, Webelos Den Leaders, and their assistants), who are not yet trained, and offer them available training resources.  We know trained leaders provide a better program for the youth.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none"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Also note the unit size for Cub Scouts.  The threshold is set at 20, which is actually below the national average of pack sizes.  It has been found that units that fell below this threshold are less likely to complete a unit renewal.  This size threshold helps to establish a typical den unit for each grade level with at least 3-4 youth in each den.  Similarly, for Troops, a threshold of 12 accommodates two patrols of 5 youth. Still, it enables the opportunity for the senior patrol leader of the youth leadership and an assistant, which is fundamental in the Scouts BSA Program.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Data is populated through </a:t>
            </a:r>
            <a:r>
              <a:rPr lang="en-US" dirty="0" err="1">
                <a:latin typeface="Calibri" panose="020F0502020204030204" pitchFamily="34" charset="0"/>
                <a:ea typeface="Calibri" panose="020F0502020204030204" pitchFamily="34" charset="0"/>
                <a:cs typeface="Calibri" panose="020F0502020204030204" pitchFamily="34" charset="0"/>
              </a:rPr>
              <a:t>Scoutbook</a:t>
            </a:r>
            <a:r>
              <a:rPr lang="en-US" dirty="0">
                <a:latin typeface="Calibri" panose="020F0502020204030204" pitchFamily="34" charset="0"/>
                <a:ea typeface="Calibri" panose="020F0502020204030204" pitchFamily="34" charset="0"/>
                <a:cs typeface="Calibri" panose="020F0502020204030204" pitchFamily="34" charset="0"/>
              </a:rPr>
              <a:t> Plus and other Scouting America systems. The </a:t>
            </a:r>
            <a:r>
              <a:rPr lang="en-US" b="1" dirty="0">
                <a:latin typeface="Calibri" panose="020F0502020204030204" pitchFamily="34" charset="0"/>
                <a:ea typeface="Calibri" panose="020F0502020204030204" pitchFamily="34" charset="0"/>
                <a:cs typeface="Calibri" panose="020F0502020204030204" pitchFamily="34" charset="0"/>
              </a:rPr>
              <a:t>shaded metrics</a:t>
            </a:r>
            <a:r>
              <a:rPr lang="en-US" dirty="0">
                <a:latin typeface="Calibri" panose="020F0502020204030204" pitchFamily="34" charset="0"/>
                <a:ea typeface="Calibri" panose="020F0502020204030204" pitchFamily="34" charset="0"/>
                <a:cs typeface="Calibri" panose="020F0502020204030204" pitchFamily="34" charset="0"/>
              </a:rPr>
              <a:t>, Leadership for Crews and Posts, and Outdoor Activity for all programs, are dependent on what is entered at the unit level.  Our technology systems make it easy for unit leaders to enter only a date for when the activity occurred via </a:t>
            </a:r>
            <a:r>
              <a:rPr lang="en-US" dirty="0" err="1">
                <a:latin typeface="Calibri" panose="020F0502020204030204" pitchFamily="34" charset="0"/>
                <a:ea typeface="Calibri" panose="020F0502020204030204" pitchFamily="34" charset="0"/>
                <a:cs typeface="Calibri" panose="020F0502020204030204" pitchFamily="34" charset="0"/>
              </a:rPr>
              <a:t>My.Scouting</a:t>
            </a:r>
            <a:r>
              <a:rPr lang="en-US" dirty="0">
                <a:latin typeface="Calibri" panose="020F0502020204030204" pitchFamily="34" charset="0"/>
                <a:ea typeface="Calibri" panose="020F0502020204030204" pitchFamily="34" charset="0"/>
                <a:cs typeface="Calibri" panose="020F0502020204030204" pitchFamily="34" charset="0"/>
              </a:rPr>
              <a:t> or </a:t>
            </a:r>
            <a:r>
              <a:rPr lang="en-US" dirty="0" err="1">
                <a:latin typeface="Calibri" panose="020F0502020204030204" pitchFamily="34" charset="0"/>
                <a:ea typeface="Calibri" panose="020F0502020204030204" pitchFamily="34" charset="0"/>
                <a:cs typeface="Calibri" panose="020F0502020204030204" pitchFamily="34" charset="0"/>
              </a:rPr>
              <a:t>Scoutbook</a:t>
            </a:r>
            <a:r>
              <a:rPr lang="en-US" dirty="0">
                <a:latin typeface="Calibri" panose="020F0502020204030204" pitchFamily="34" charset="0"/>
                <a:ea typeface="Calibri" panose="020F0502020204030204" pitchFamily="34" charset="0"/>
                <a:cs typeface="Calibri" panose="020F0502020204030204" pitchFamily="34" charset="0"/>
              </a:rPr>
              <a:t> Plus. </a:t>
            </a:r>
            <a:br>
              <a:rPr lang="en-US" dirty="0">
                <a:latin typeface="Calibri" panose="020F0502020204030204" pitchFamily="34" charset="0"/>
                <a:ea typeface="Calibri" panose="020F0502020204030204" pitchFamily="34" charset="0"/>
                <a:cs typeface="Calibri" panose="020F0502020204030204" pitchFamily="34" charset="0"/>
              </a:rPr>
            </a:br>
            <a:br>
              <a:rPr lang="en-US" dirty="0">
                <a:latin typeface="Calibri" panose="020F0502020204030204" pitchFamily="34" charset="0"/>
                <a:ea typeface="Calibri" panose="020F0502020204030204" pitchFamily="34" charset="0"/>
                <a:cs typeface="Calibri" panose="020F0502020204030204" pitchFamily="34" charset="0"/>
              </a:rPr>
            </a:br>
            <a:r>
              <a:rPr lang="en-US" dirty="0">
                <a:latin typeface="Calibri" panose="020F0502020204030204" pitchFamily="34" charset="0"/>
                <a:ea typeface="Calibri" panose="020F0502020204030204" pitchFamily="34" charset="0"/>
                <a:cs typeface="Calibri" panose="020F0502020204030204" pitchFamily="34" charset="0"/>
              </a:rPr>
              <a:t>However, it is up to the unit whether or not to enter that information. What might seem to be a lack of advancement/leadership and outdoor/</a:t>
            </a:r>
            <a:r>
              <a:rPr lang="en-US" dirty="0" err="1">
                <a:latin typeface="Calibri" panose="020F0502020204030204" pitchFamily="34" charset="0"/>
                <a:ea typeface="Calibri" panose="020F0502020204030204" pitchFamily="34" charset="0"/>
                <a:cs typeface="Calibri" panose="020F0502020204030204" pitchFamily="34" charset="0"/>
              </a:rPr>
              <a:t>superactivity</a:t>
            </a:r>
            <a:r>
              <a:rPr lang="en-US" dirty="0">
                <a:latin typeface="Calibri" panose="020F0502020204030204" pitchFamily="34" charset="0"/>
                <a:ea typeface="Calibri" panose="020F0502020204030204" pitchFamily="34" charset="0"/>
                <a:cs typeface="Calibri" panose="020F0502020204030204" pitchFamily="34" charset="0"/>
              </a:rPr>
              <a:t> </a:t>
            </a:r>
            <a:r>
              <a:rPr lang="en-US" b="1" dirty="0">
                <a:latin typeface="Calibri" panose="020F0502020204030204" pitchFamily="34" charset="0"/>
                <a:ea typeface="Calibri" panose="020F0502020204030204" pitchFamily="34" charset="0"/>
                <a:cs typeface="Calibri" panose="020F0502020204030204" pitchFamily="34" charset="0"/>
              </a:rPr>
              <a:t>only means no one entered the information, not that those things did not occur.</a:t>
            </a:r>
          </a:p>
          <a:p>
            <a:endParaRPr lang="en-US" sz="1600" dirty="0"/>
          </a:p>
        </p:txBody>
      </p:sp>
      <p:sp>
        <p:nvSpPr>
          <p:cNvPr id="4" name="Slide Number Placeholder 3"/>
          <p:cNvSpPr>
            <a:spLocks noGrp="1"/>
          </p:cNvSpPr>
          <p:nvPr>
            <p:ph type="sldNum" sz="quarter" idx="5"/>
          </p:nvPr>
        </p:nvSpPr>
        <p:spPr>
          <a:xfrm>
            <a:off x="6172200" y="8846554"/>
            <a:ext cx="684214" cy="467309"/>
          </a:xfrm>
        </p:spPr>
        <p:txBody>
          <a:bodyPr/>
          <a:lstStyle/>
          <a:p>
            <a:fld id="{59048FD7-9EFB-46E7-BEEF-BA929D3F9856}" type="slidenum">
              <a:rPr lang="en-US" smtClean="0"/>
              <a:t>11</a:t>
            </a:fld>
            <a:endParaRPr lang="en-US"/>
          </a:p>
        </p:txBody>
      </p:sp>
    </p:spTree>
    <p:extLst>
      <p:ext uri="{BB962C8B-B14F-4D97-AF65-F5344CB8AC3E}">
        <p14:creationId xmlns:p14="http://schemas.microsoft.com/office/powerpoint/2010/main" val="554808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46300" y="290513"/>
            <a:ext cx="2328863" cy="1746250"/>
          </a:xfrm>
        </p:spPr>
      </p:sp>
      <p:sp>
        <p:nvSpPr>
          <p:cNvPr id="3" name="Notes Placeholder 2"/>
          <p:cNvSpPr>
            <a:spLocks noGrp="1"/>
          </p:cNvSpPr>
          <p:nvPr>
            <p:ph type="body" idx="1"/>
          </p:nvPr>
        </p:nvSpPr>
        <p:spPr>
          <a:xfrm>
            <a:off x="685800" y="2351158"/>
            <a:ext cx="5486400" cy="6495395"/>
          </a:xfrm>
        </p:spPr>
        <p:txBody>
          <a:bodyPr/>
          <a:lstStyle/>
          <a:p>
            <a:pPr marL="0" indent="0" algn="l">
              <a:buFont typeface="Arial" panose="020B0604020202020204" pitchFamily="34" charset="0"/>
              <a:buNone/>
            </a:pPr>
            <a:r>
              <a:rPr lang="en-US" b="1" dirty="0">
                <a:solidFill>
                  <a:srgbClr val="333333"/>
                </a:solidFill>
                <a:effectLst/>
                <a:latin typeface="Calibri" panose="020F0502020204030204" pitchFamily="34" charset="0"/>
                <a:ea typeface="Calibri" panose="020F0502020204030204" pitchFamily="34" charset="0"/>
                <a:cs typeface="Calibri" panose="020F0502020204030204" pitchFamily="34" charset="0"/>
              </a:rPr>
              <a:t>Unit Connections</a:t>
            </a:r>
          </a:p>
          <a:p>
            <a:pPr marL="0" indent="0" algn="l">
              <a:buFont typeface="Arial" panose="020B0604020202020204" pitchFamily="34" charset="0"/>
              <a:buNone/>
            </a:pPr>
            <a:r>
              <a:rPr lang="en-US" b="0" dirty="0">
                <a:solidFill>
                  <a:srgbClr val="333333"/>
                </a:solidFill>
                <a:effectLst/>
                <a:latin typeface="Calibri" panose="020F0502020204030204" pitchFamily="34" charset="0"/>
                <a:ea typeface="Calibri" panose="020F0502020204030204" pitchFamily="34" charset="0"/>
                <a:cs typeface="Calibri" panose="020F0502020204030204" pitchFamily="34" charset="0"/>
              </a:rPr>
              <a:t>M</a:t>
            </a:r>
            <a:r>
              <a:rPr lang="en-US" dirty="0">
                <a:solidFill>
                  <a:srgbClr val="333333"/>
                </a:solidFill>
                <a:effectLst/>
                <a:latin typeface="Calibri" panose="020F0502020204030204" pitchFamily="34" charset="0"/>
                <a:ea typeface="Calibri" panose="020F0502020204030204" pitchFamily="34" charset="0"/>
                <a:cs typeface="Calibri" panose="020F0502020204030204" pitchFamily="34" charset="0"/>
              </a:rPr>
              <a:t>eaningful conversations have many positive outcomes:</a:t>
            </a:r>
            <a:endParaRPr lang="en-US" b="1"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171450" indent="-171450" algn="l">
              <a:buFont typeface="Arial" panose="020B0604020202020204" pitchFamily="34" charset="0"/>
              <a:buChar char="•"/>
            </a:pPr>
            <a:endParaRPr lang="en-US" b="1"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171450" indent="-171450" algn="l">
              <a:buFont typeface="Arial" panose="020B0604020202020204" pitchFamily="34" charset="0"/>
              <a:buChar char="•"/>
            </a:pPr>
            <a:r>
              <a:rPr lang="en-US" b="1"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Building relationships: Connections facilitate the establishment of strong relationships built</a:t>
            </a: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on trust, respect, and shared goals. These relationships form the backbone of successful teamwork and collaboration.</a:t>
            </a:r>
          </a:p>
          <a:p>
            <a:pPr marL="171450" indent="-171450" algn="l">
              <a:buFont typeface="Arial" panose="020B0604020202020204" pitchFamily="34" charset="0"/>
              <a:buChar char="•"/>
            </a:pPr>
            <a:endPar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171450" indent="-171450" algn="l">
              <a:buFont typeface="Arial" panose="020B0604020202020204" pitchFamily="34" charset="0"/>
              <a:buChar char="•"/>
            </a:pPr>
            <a:r>
              <a:rPr lang="en-US" b="1"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Enhancing conversations</a:t>
            </a: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Strong connections begin with knowledge to enable open communication channels. When individuals feel connected, they are more likely to express their thoughts, concerns, and ideas freely, leading to better understanding and problem-solving.</a:t>
            </a:r>
            <a:b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br>
            <a:endPar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171450" indent="-171450" algn="l">
              <a:buFont typeface="Arial" panose="020B0604020202020204" pitchFamily="34" charset="0"/>
              <a:buChar char="•"/>
            </a:pPr>
            <a:r>
              <a:rPr lang="en-US" b="1"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Driving collaboration</a:t>
            </a: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Connected individuals and groups are more inclined to collaborate effectively towards common objectives. They leverage each other's strengths, resources, and expertise to achieve shared outcomes that benefit everyone involved.</a:t>
            </a:r>
          </a:p>
          <a:p>
            <a:pPr marL="171450" indent="-171450" algn="l">
              <a:buFont typeface="Arial" panose="020B0604020202020204" pitchFamily="34" charset="0"/>
              <a:buChar char="•"/>
            </a:pPr>
            <a:endPar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171450" indent="-171450" algn="l">
              <a:buFont typeface="Arial" panose="020B0604020202020204" pitchFamily="34" charset="0"/>
              <a:buChar char="•"/>
            </a:pPr>
            <a:r>
              <a:rPr lang="en-US" b="1"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Fostering support</a:t>
            </a: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Connections create a network of support where individuals can seek help, guidance, and encouragement from one another. </a:t>
            </a:r>
          </a:p>
          <a:p>
            <a:pPr marL="171450" indent="-171450" algn="l">
              <a:buFont typeface="Arial" panose="020B0604020202020204" pitchFamily="34" charset="0"/>
              <a:buChar char="•"/>
            </a:pPr>
            <a:endPar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r>
              <a:rPr lang="en-US" b="1" dirty="0">
                <a:latin typeface="Calibri" panose="020F0502020204030204" pitchFamily="34" charset="0"/>
                <a:ea typeface="Calibri" panose="020F0502020204030204" pitchFamily="34" charset="0"/>
                <a:cs typeface="Calibri" panose="020F0502020204030204" pitchFamily="34" charset="0"/>
              </a:rPr>
              <a:t>5. Creating &amp; growing partnerships: </a:t>
            </a:r>
            <a:r>
              <a:rPr lang="en-US" dirty="0">
                <a:latin typeface="Calibri" panose="020F0502020204030204" pitchFamily="34" charset="0"/>
                <a:ea typeface="Calibri" panose="020F0502020204030204" pitchFamily="34" charset="0"/>
                <a:cs typeface="Calibri" panose="020F0502020204030204" pitchFamily="34" charset="0"/>
              </a:rPr>
              <a:t>Connections lay the groundwork for establishing and nurturing partnerships. These partnerships, built on mutual trust and shared interests, can lead to new opportunities, innovative solutions, and long-term success.</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b="1" dirty="0">
                <a:latin typeface="Calibri" panose="020F0502020204030204" pitchFamily="34" charset="0"/>
                <a:ea typeface="Calibri" panose="020F0502020204030204" pitchFamily="34" charset="0"/>
                <a:cs typeface="Calibri" panose="020F0502020204030204" pitchFamily="34" charset="0"/>
              </a:rPr>
              <a:t>6. Changing Lives: </a:t>
            </a:r>
            <a:r>
              <a:rPr lang="en-US" dirty="0">
                <a:latin typeface="Calibri" panose="020F0502020204030204" pitchFamily="34" charset="0"/>
                <a:ea typeface="Calibri" panose="020F0502020204030204" pitchFamily="34" charset="0"/>
                <a:cs typeface="Calibri" panose="020F0502020204030204" pitchFamily="34" charset="0"/>
              </a:rPr>
              <a:t>Connections have the power to transform lives by providing access to new resources, perspectives, and opportunities. Through meaningful interactions and relationships, individuals can achieve personal growth, overcome challenges, and reach their full potential.</a:t>
            </a:r>
          </a:p>
          <a:p>
            <a:pPr algn="l">
              <a:buFont typeface="+mj-lt"/>
              <a:buNone/>
            </a:pPr>
            <a:endParaRPr lang="en-US" b="1"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a:xfrm>
            <a:off x="6285053" y="8846554"/>
            <a:ext cx="571361" cy="467309"/>
          </a:xfrm>
        </p:spPr>
        <p:txBody>
          <a:bodyPr/>
          <a:lstStyle/>
          <a:p>
            <a:fld id="{59048FD7-9EFB-46E7-BEEF-BA929D3F9856}" type="slidenum">
              <a:rPr lang="en-US" smtClean="0"/>
              <a:t>12</a:t>
            </a:fld>
            <a:endParaRPr lang="en-US"/>
          </a:p>
        </p:txBody>
      </p:sp>
    </p:spTree>
    <p:extLst>
      <p:ext uri="{BB962C8B-B14F-4D97-AF65-F5344CB8AC3E}">
        <p14:creationId xmlns:p14="http://schemas.microsoft.com/office/powerpoint/2010/main" val="1431483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6:notes"/>
          <p:cNvSpPr>
            <a:spLocks noGrp="1" noRot="1" noChangeAspect="1"/>
          </p:cNvSpPr>
          <p:nvPr>
            <p:ph type="sldImg" idx="2"/>
          </p:nvPr>
        </p:nvSpPr>
        <p:spPr>
          <a:xfrm>
            <a:off x="1639888" y="250825"/>
            <a:ext cx="3154362" cy="2365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5" name="Google Shape;285;p16:notes"/>
          <p:cNvSpPr txBox="1">
            <a:spLocks noGrp="1"/>
          </p:cNvSpPr>
          <p:nvPr>
            <p:ph type="body" idx="1"/>
          </p:nvPr>
        </p:nvSpPr>
        <p:spPr>
          <a:xfrm>
            <a:off x="444137" y="3082834"/>
            <a:ext cx="5708469" cy="5910336"/>
          </a:xfrm>
          <a:prstGeom prst="rect">
            <a:avLst/>
          </a:prstGeom>
          <a:noFill/>
          <a:ln>
            <a:noFill/>
          </a:ln>
        </p:spPr>
        <p:txBody>
          <a:bodyPr spcFirstLastPara="1" wrap="square" lIns="94225" tIns="47100" rIns="94225" bIns="47100" anchor="t" anchorCtr="0">
            <a:noAutofit/>
          </a:bodyPr>
          <a:lstStyle/>
          <a:p>
            <a:pPr marL="0" lvl="0" indent="0" algn="l" rtl="0">
              <a:spcBef>
                <a:spcPts val="0"/>
              </a:spcBef>
              <a:spcAft>
                <a:spcPts val="0"/>
              </a:spcAft>
              <a:buNone/>
            </a:pPr>
            <a:r>
              <a:rPr lang="en-US" b="1" dirty="0">
                <a:latin typeface="Calibri" panose="020F0502020204030204" pitchFamily="34" charset="0"/>
                <a:cs typeface="Calibri" panose="020F0502020204030204" pitchFamily="34" charset="0"/>
              </a:rPr>
              <a:t>Connection Guides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Calibri" panose="020F0502020204030204" pitchFamily="34" charset="0"/>
                <a:cs typeface="Calibri" panose="020F0502020204030204" pitchFamily="34" charset="0"/>
              </a:rPr>
              <a:t>To aid commissioners in facilitating a conversation with unit leaders, a set of Connection Guides is available. There are guides for discussing each of the six metrics.  </a:t>
            </a:r>
            <a:r>
              <a:rPr lang="en-US" b="1" dirty="0">
                <a:latin typeface="Calibri" panose="020F0502020204030204" pitchFamily="34" charset="0"/>
                <a:cs typeface="Calibri" panose="020F0502020204030204" pitchFamily="34" charset="0"/>
              </a:rPr>
              <a:t>All guides are accessible from the unit and district dashboards</a:t>
            </a:r>
            <a:r>
              <a:rPr lang="en-US" dirty="0">
                <a:latin typeface="Calibri" panose="020F0502020204030204" pitchFamily="34" charset="0"/>
                <a:cs typeface="Calibri" panose="020F0502020204030204" pitchFamily="34" charset="0"/>
              </a:rPr>
              <a:t>, and each follows a similar pattern of offering several leading questions to help guide a unit-level conversation.</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Calibri" panose="020F0502020204030204" pitchFamily="34" charset="0"/>
                <a:cs typeface="Calibri" panose="020F0502020204030204" pitchFamily="34" charset="0"/>
              </a:rPr>
              <a:t>Scanning this QR code will also enable direct access to the library of connection guides.</a:t>
            </a:r>
          </a:p>
        </p:txBody>
      </p:sp>
      <p:sp>
        <p:nvSpPr>
          <p:cNvPr id="286" name="Google Shape;286;p16:notes"/>
          <p:cNvSpPr txBox="1">
            <a:spLocks noGrp="1"/>
          </p:cNvSpPr>
          <p:nvPr>
            <p:ph type="sldNum" idx="12"/>
          </p:nvPr>
        </p:nvSpPr>
        <p:spPr>
          <a:xfrm>
            <a:off x="3999944" y="8757643"/>
            <a:ext cx="2643926" cy="471053"/>
          </a:xfrm>
          <a:prstGeom prst="rect">
            <a:avLst/>
          </a:prstGeom>
          <a:noFill/>
          <a:ln>
            <a:noFill/>
          </a:ln>
        </p:spPr>
        <p:txBody>
          <a:bodyPr spcFirstLastPara="1" wrap="square" lIns="94225" tIns="47100" rIns="94225" bIns="471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73263" y="249238"/>
            <a:ext cx="2909887" cy="2182812"/>
          </a:xfrm>
        </p:spPr>
      </p:sp>
      <p:sp>
        <p:nvSpPr>
          <p:cNvPr id="3" name="Notes Placeholder 2"/>
          <p:cNvSpPr>
            <a:spLocks noGrp="1"/>
          </p:cNvSpPr>
          <p:nvPr>
            <p:ph type="body" idx="1"/>
          </p:nvPr>
        </p:nvSpPr>
        <p:spPr>
          <a:xfrm>
            <a:off x="685800" y="2778373"/>
            <a:ext cx="5486400" cy="5371257"/>
          </a:xfrm>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strike="noStrike" dirty="0">
                <a:latin typeface="Calibri" panose="020F0502020204030204" pitchFamily="34" charset="0"/>
                <a:ea typeface="Calibri" panose="020F0502020204030204" pitchFamily="34" charset="0"/>
                <a:cs typeface="Calibri" panose="020F0502020204030204" pitchFamily="34" charset="0"/>
              </a:rPr>
              <a:t>Unit Goals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strike="noStrike" dirty="0">
                <a:latin typeface="Calibri" panose="020F0502020204030204" pitchFamily="34" charset="0"/>
                <a:ea typeface="Calibri" panose="020F0502020204030204" pitchFamily="34" charset="0"/>
                <a:cs typeface="Calibri" panose="020F0502020204030204" pitchFamily="34" charset="0"/>
              </a:rPr>
              <a:t>C</a:t>
            </a:r>
            <a:r>
              <a:rPr lang="en-US" b="0" dirty="0">
                <a:latin typeface="Calibri" panose="020F0502020204030204" pitchFamily="34" charset="0"/>
                <a:ea typeface="Calibri" panose="020F0502020204030204" pitchFamily="34" charset="0"/>
                <a:cs typeface="Calibri" panose="020F0502020204030204" pitchFamily="34" charset="0"/>
              </a:rPr>
              <a:t>onversations </a:t>
            </a:r>
            <a:r>
              <a:rPr lang="en-US" b="0" u="none" dirty="0">
                <a:latin typeface="Calibri" panose="020F0502020204030204" pitchFamily="34" charset="0"/>
                <a:ea typeface="Calibri" panose="020F0502020204030204" pitchFamily="34" charset="0"/>
                <a:cs typeface="Calibri" panose="020F0502020204030204" pitchFamily="34" charset="0"/>
              </a:rPr>
              <a:t>with unit leaders </a:t>
            </a: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may lead to opportunities for formulating unit goals. </a:t>
            </a:r>
          </a:p>
          <a:p>
            <a:pPr marL="0" indent="0" algn="l">
              <a:buFont typeface="Arial" panose="020B0604020202020204" pitchFamily="34" charset="0"/>
              <a:buNone/>
            </a:pPr>
            <a:endParaRPr lang="en-US" b="0" dirty="0">
              <a:latin typeface="Calibri" panose="020F0502020204030204" pitchFamily="34" charset="0"/>
              <a:ea typeface="Calibri" panose="020F0502020204030204" pitchFamily="34" charset="0"/>
              <a:cs typeface="Calibri" panose="020F0502020204030204" pitchFamily="34" charset="0"/>
            </a:endParaRPr>
          </a:p>
          <a:p>
            <a:pPr marL="0" indent="0" algn="l">
              <a:buFont typeface="Arial" panose="020B0604020202020204" pitchFamily="34" charset="0"/>
              <a:buNone/>
            </a:pP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This entails recognizing what is going well, aiding the unit in pinpointing areas for program </a:t>
            </a:r>
            <a:r>
              <a:rPr lang="en-US" b="0" i="0" u="none" strike="noStrike"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improvement</a:t>
            </a: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engaging with the unit to establish their </a:t>
            </a:r>
            <a:r>
              <a:rPr lang="en-US" b="0" i="0" u="none"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vision for success</a:t>
            </a: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and providing support for that vision. </a:t>
            </a:r>
          </a:p>
          <a:p>
            <a:pPr marL="0" indent="0" algn="l">
              <a:buFont typeface="Arial" panose="020B0604020202020204" pitchFamily="34" charset="0"/>
              <a:buNone/>
            </a:pPr>
            <a:endPar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0" indent="0" algn="l">
              <a:buFont typeface="Arial" panose="020B0604020202020204" pitchFamily="34" charset="0"/>
              <a:buNone/>
            </a:pP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Establishing goals can be pivotal in the development of thriving units. Commissioners might collaborate closely with units to establish goals and address challenges. </a:t>
            </a:r>
            <a:endParaRPr lang="en-US" b="0" i="0" strike="sngStrike"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0" indent="0" algn="l">
              <a:buFont typeface="Arial" panose="020B0604020202020204" pitchFamily="34" charset="0"/>
              <a:buNone/>
            </a:pPr>
            <a:endPar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0" indent="0" algn="l">
              <a:buFont typeface="Arial" panose="020B0604020202020204" pitchFamily="34" charset="0"/>
              <a:buNone/>
            </a:pP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The unit maintains complete autonomy in determining their goals, whether they choose to have them detailed, simple, or none at all, with the commissioner available to assist them throughout the process.</a:t>
            </a:r>
            <a:endParaRPr lang="en-US" b="0" dirty="0">
              <a:latin typeface="Calibri" panose="020F0502020204030204" pitchFamily="34" charset="0"/>
              <a:ea typeface="Calibri" panose="020F0502020204030204" pitchFamily="34" charset="0"/>
              <a:cs typeface="Calibri" panose="020F0502020204030204" pitchFamily="34" charset="0"/>
            </a:endParaRPr>
          </a:p>
          <a:p>
            <a:endParaRPr lang="en-US" sz="1600" dirty="0"/>
          </a:p>
        </p:txBody>
      </p:sp>
      <p:sp>
        <p:nvSpPr>
          <p:cNvPr id="4" name="Slide Number Placeholder 3"/>
          <p:cNvSpPr>
            <a:spLocks noGrp="1"/>
          </p:cNvSpPr>
          <p:nvPr>
            <p:ph type="sldNum" sz="quarter" idx="5"/>
          </p:nvPr>
        </p:nvSpPr>
        <p:spPr>
          <a:xfrm>
            <a:off x="6273478" y="8846554"/>
            <a:ext cx="582936" cy="467309"/>
          </a:xfrm>
        </p:spPr>
        <p:txBody>
          <a:bodyPr/>
          <a:lstStyle/>
          <a:p>
            <a:fld id="{59048FD7-9EFB-46E7-BEEF-BA929D3F9856}" type="slidenum">
              <a:rPr lang="en-US" smtClean="0"/>
              <a:t>14</a:t>
            </a:fld>
            <a:endParaRPr lang="en-US"/>
          </a:p>
        </p:txBody>
      </p:sp>
    </p:spTree>
    <p:extLst>
      <p:ext uri="{BB962C8B-B14F-4D97-AF65-F5344CB8AC3E}">
        <p14:creationId xmlns:p14="http://schemas.microsoft.com/office/powerpoint/2010/main" val="15807745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78038" y="374650"/>
            <a:ext cx="2700337" cy="2024063"/>
          </a:xfrm>
        </p:spPr>
      </p:sp>
      <p:sp>
        <p:nvSpPr>
          <p:cNvPr id="3" name="Notes Placeholder 2"/>
          <p:cNvSpPr>
            <a:spLocks noGrp="1"/>
          </p:cNvSpPr>
          <p:nvPr>
            <p:ph type="body" idx="1"/>
          </p:nvPr>
        </p:nvSpPr>
        <p:spPr>
          <a:xfrm>
            <a:off x="685800" y="2636298"/>
            <a:ext cx="5486400" cy="5513333"/>
          </a:xfrm>
        </p:spPr>
        <p:txBody>
          <a:bodyPr/>
          <a:lstStyle/>
          <a:p>
            <a:pPr marL="0" indent="0" algn="l">
              <a:spcBef>
                <a:spcPts val="1200"/>
              </a:spcBef>
              <a:buFont typeface="Symbol" panose="05050102010706020507" pitchFamily="18" charset="2"/>
              <a:buNone/>
            </a:pPr>
            <a:r>
              <a:rPr lang="en-US" b="1" kern="100" dirty="0">
                <a:effectLst/>
                <a:latin typeface="Calibri" panose="020F0502020204030204" pitchFamily="34" charset="0"/>
                <a:ea typeface="Calibri" panose="020F0502020204030204" pitchFamily="34" charset="0"/>
                <a:cs typeface="Calibri" panose="020F0502020204030204" pitchFamily="34" charset="0"/>
              </a:rPr>
              <a:t>Unit Support</a:t>
            </a:r>
          </a:p>
          <a:p>
            <a:pPr marL="0" indent="0" algn="l">
              <a:spcBef>
                <a:spcPts val="1200"/>
              </a:spcBef>
              <a:buFont typeface="Symbol" panose="05050102010706020507" pitchFamily="18" charset="2"/>
              <a:buNone/>
            </a:pPr>
            <a:r>
              <a:rPr lang="en-US" b="0" kern="100" dirty="0">
                <a:effectLst/>
                <a:latin typeface="Calibri" panose="020F0502020204030204" pitchFamily="34" charset="0"/>
                <a:ea typeface="Calibri" panose="020F0502020204030204" pitchFamily="34" charset="0"/>
                <a:cs typeface="Calibri" panose="020F0502020204030204" pitchFamily="34" charset="0"/>
              </a:rPr>
              <a:t>Finally, commissioners provide unit support by following up regularly, being available to answer questions, and ensuring the unit has the resources to achieve their goals. </a:t>
            </a:r>
          </a:p>
          <a:p>
            <a:pPr marL="0" marR="0" lvl="0" indent="0" algn="l" defTabSz="914400" rtl="0" eaLnBrk="1" fontAlgn="auto" latinLnBrk="0" hangingPunct="1">
              <a:lnSpc>
                <a:spcPct val="100000"/>
              </a:lnSpc>
              <a:spcBef>
                <a:spcPts val="1200"/>
              </a:spcBef>
              <a:spcAft>
                <a:spcPts val="0"/>
              </a:spcAft>
              <a:buClrTx/>
              <a:buSzTx/>
              <a:buFont typeface="Symbol" panose="05050102010706020507" pitchFamily="18" charset="2"/>
              <a:buNone/>
              <a:tabLst/>
              <a:defRPr/>
            </a:pPr>
            <a:endParaRPr lang="en-US" b="0" kern="1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1200"/>
              </a:spcBef>
              <a:spcAft>
                <a:spcPts val="0"/>
              </a:spcAft>
              <a:buClrTx/>
              <a:buSzTx/>
              <a:buFont typeface="Symbol" panose="05050102010706020507" pitchFamily="18" charset="2"/>
              <a:buNone/>
              <a:tabLst/>
              <a:defRPr/>
            </a:pPr>
            <a:r>
              <a:rPr lang="en-US" b="0" kern="100" dirty="0">
                <a:effectLst/>
                <a:latin typeface="Calibri" panose="020F0502020204030204" pitchFamily="34" charset="0"/>
                <a:ea typeface="Calibri" panose="020F0502020204030204" pitchFamily="34" charset="0"/>
                <a:cs typeface="Calibri" panose="020F0502020204030204" pitchFamily="34" charset="0"/>
              </a:rPr>
              <a:t>Just remember, there are various types of units out there, and each one requires different types of support. </a:t>
            </a:r>
          </a:p>
          <a:p>
            <a:pPr marL="0" marR="0" lvl="0" indent="0" algn="l" defTabSz="914400" rtl="0" eaLnBrk="1" fontAlgn="auto" latinLnBrk="0" hangingPunct="1">
              <a:lnSpc>
                <a:spcPct val="100000"/>
              </a:lnSpc>
              <a:spcBef>
                <a:spcPts val="1200"/>
              </a:spcBef>
              <a:spcAft>
                <a:spcPts val="0"/>
              </a:spcAft>
              <a:buClrTx/>
              <a:buSzTx/>
              <a:buFont typeface="Symbol" panose="05050102010706020507" pitchFamily="18" charset="2"/>
              <a:buNone/>
              <a:tabLst/>
              <a:defRPr/>
            </a:pPr>
            <a:endParaRPr lang="en-US" b="0" kern="1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1200"/>
              </a:spcBef>
              <a:spcAft>
                <a:spcPts val="0"/>
              </a:spcAft>
              <a:buClrTx/>
              <a:buSzTx/>
              <a:buFont typeface="Symbol" panose="05050102010706020507" pitchFamily="18" charset="2"/>
              <a:buNone/>
              <a:tabLst/>
              <a:defRPr/>
            </a:pPr>
            <a:r>
              <a:rPr lang="en-US" b="0" kern="100" dirty="0">
                <a:effectLst/>
                <a:latin typeface="Calibri" panose="020F0502020204030204" pitchFamily="34" charset="0"/>
                <a:ea typeface="Calibri" panose="020F0502020204030204" pitchFamily="34" charset="0"/>
                <a:cs typeface="Calibri" panose="020F0502020204030204" pitchFamily="34" charset="0"/>
              </a:rPr>
              <a:t>Record what you do to support the units you serve in Commissioner Tools. The information you record is valuable for tracking unit opportunities and successes over time</a:t>
            </a:r>
            <a:r>
              <a:rPr lang="en-US" b="0" u="none" kern="100" dirty="0">
                <a:effectLst/>
                <a:latin typeface="Calibri" panose="020F0502020204030204" pitchFamily="34" charset="0"/>
                <a:ea typeface="Calibri" panose="020F0502020204030204" pitchFamily="34" charset="0"/>
                <a:cs typeface="Calibri" panose="020F0502020204030204" pitchFamily="34" charset="0"/>
              </a:rPr>
              <a:t>. This is also useful to district leadership if you are no longer able to serve that unit; they won’t have to start all over to gather information.</a:t>
            </a:r>
          </a:p>
          <a:p>
            <a:pPr marL="0" indent="0" algn="l">
              <a:spcBef>
                <a:spcPts val="1200"/>
              </a:spcBef>
              <a:buFont typeface="Symbol" panose="05050102010706020507" pitchFamily="18" charset="2"/>
              <a:buNone/>
            </a:pPr>
            <a:endParaRPr lang="en-US" sz="1600" b="0" u="none"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1600" dirty="0"/>
          </a:p>
        </p:txBody>
      </p:sp>
      <p:sp>
        <p:nvSpPr>
          <p:cNvPr id="4" name="Slide Number Placeholder 3"/>
          <p:cNvSpPr>
            <a:spLocks noGrp="1"/>
          </p:cNvSpPr>
          <p:nvPr>
            <p:ph type="sldNum" sz="quarter" idx="5"/>
          </p:nvPr>
        </p:nvSpPr>
        <p:spPr>
          <a:xfrm>
            <a:off x="6172200" y="8846554"/>
            <a:ext cx="684214" cy="467309"/>
          </a:xfrm>
        </p:spPr>
        <p:txBody>
          <a:bodyPr/>
          <a:lstStyle/>
          <a:p>
            <a:fld id="{59048FD7-9EFB-46E7-BEEF-BA929D3F9856}" type="slidenum">
              <a:rPr lang="en-US" smtClean="0"/>
              <a:t>15</a:t>
            </a:fld>
            <a:endParaRPr lang="en-US"/>
          </a:p>
        </p:txBody>
      </p:sp>
    </p:spTree>
    <p:extLst>
      <p:ext uri="{BB962C8B-B14F-4D97-AF65-F5344CB8AC3E}">
        <p14:creationId xmlns:p14="http://schemas.microsoft.com/office/powerpoint/2010/main" val="2931137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20: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p20: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sz="1200" b="1" dirty="0">
                <a:latin typeface="Calibri" panose="020F0502020204030204" pitchFamily="34" charset="0"/>
                <a:ea typeface="Calibri" panose="020F0502020204030204" pitchFamily="34" charset="0"/>
                <a:cs typeface="Calibri" panose="020F0502020204030204" pitchFamily="34" charset="0"/>
                <a:sym typeface="Arial"/>
              </a:rPr>
              <a:t>Understand Your Unit</a:t>
            </a:r>
          </a:p>
          <a:p>
            <a:pPr marL="0" lvl="0" indent="0" algn="l" rtl="0">
              <a:spcBef>
                <a:spcPts val="0"/>
              </a:spcBef>
              <a:spcAft>
                <a:spcPts val="0"/>
              </a:spcAft>
              <a:buNone/>
            </a:pPr>
            <a:r>
              <a:rPr lang="en-US" sz="1200" dirty="0">
                <a:latin typeface="Calibri" panose="020F0502020204030204" pitchFamily="34" charset="0"/>
                <a:ea typeface="Calibri" panose="020F0502020204030204" pitchFamily="34" charset="0"/>
                <a:cs typeface="Calibri" panose="020F0502020204030204" pitchFamily="34" charset="0"/>
                <a:sym typeface="Arial"/>
              </a:rPr>
              <a:t>Stay connected with the chartered organizations of the units you serve.</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sz="1200" dirty="0">
                <a:latin typeface="Calibri" panose="020F0502020204030204" pitchFamily="34" charset="0"/>
                <a:ea typeface="Calibri" panose="020F0502020204030204" pitchFamily="34" charset="0"/>
                <a:cs typeface="Calibri" panose="020F0502020204030204" pitchFamily="34" charset="0"/>
                <a:sym typeface="Arial"/>
              </a:rPr>
              <a:t>- Meet and encourage the orientation of the chartered organization representative.</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sz="1200" dirty="0">
                <a:latin typeface="Calibri" panose="020F0502020204030204" pitchFamily="34" charset="0"/>
                <a:ea typeface="Calibri" panose="020F0502020204030204" pitchFamily="34" charset="0"/>
                <a:cs typeface="Calibri" panose="020F0502020204030204" pitchFamily="34" charset="0"/>
                <a:sym typeface="Arial"/>
              </a:rPr>
              <a:t>- Meet the head of the organization and explain that your role is to help the units.</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sz="1200" dirty="0">
                <a:latin typeface="Calibri" panose="020F0502020204030204" pitchFamily="34" charset="0"/>
                <a:ea typeface="Calibri" panose="020F0502020204030204" pitchFamily="34" charset="0"/>
                <a:cs typeface="Calibri" panose="020F0502020204030204" pitchFamily="34" charset="0"/>
                <a:sym typeface="Arial"/>
              </a:rPr>
              <a:t>- Help develop a good relationship between the unit’s leadership and the chartered organization leadership.</a:t>
            </a:r>
            <a:br>
              <a:rPr lang="en-US" sz="1200" dirty="0">
                <a:latin typeface="Calibri" panose="020F0502020204030204" pitchFamily="34" charset="0"/>
                <a:ea typeface="Calibri" panose="020F0502020204030204" pitchFamily="34" charset="0"/>
                <a:cs typeface="Calibri" panose="020F0502020204030204" pitchFamily="34" charset="0"/>
                <a:sym typeface="Arial"/>
              </a:rPr>
            </a:b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sz="1200" dirty="0">
                <a:latin typeface="Calibri" panose="020F0502020204030204" pitchFamily="34" charset="0"/>
                <a:ea typeface="Calibri" panose="020F0502020204030204" pitchFamily="34" charset="0"/>
                <a:cs typeface="Calibri" panose="020F0502020204030204" pitchFamily="34" charset="0"/>
                <a:sym typeface="Arial"/>
              </a:rPr>
              <a:t>Know the neighborhood in which your units are located.</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sz="1200" dirty="0">
                <a:latin typeface="Calibri" panose="020F0502020204030204" pitchFamily="34" charset="0"/>
                <a:ea typeface="Calibri" panose="020F0502020204030204" pitchFamily="34" charset="0"/>
                <a:cs typeface="Calibri" panose="020F0502020204030204" pitchFamily="34" charset="0"/>
                <a:sym typeface="Arial"/>
              </a:rPr>
              <a:t>- Help graduating members of one program join the next level of Scouting.</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sz="1200" dirty="0">
                <a:latin typeface="Calibri" panose="020F0502020204030204" pitchFamily="34" charset="0"/>
                <a:ea typeface="Calibri" panose="020F0502020204030204" pitchFamily="34" charset="0"/>
                <a:cs typeface="Calibri" panose="020F0502020204030204" pitchFamily="34" charset="0"/>
                <a:sym typeface="Arial"/>
              </a:rPr>
              <a:t>- Identify potential sources for new youth members.</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sz="1200" dirty="0">
                <a:latin typeface="Calibri" panose="020F0502020204030204" pitchFamily="34" charset="0"/>
                <a:ea typeface="Calibri" panose="020F0502020204030204" pitchFamily="34" charset="0"/>
                <a:cs typeface="Calibri" panose="020F0502020204030204" pitchFamily="34" charset="0"/>
                <a:sym typeface="Arial"/>
              </a:rPr>
              <a:t>- Cultivate men and women of good moral character who might become Scouting leaders.</a:t>
            </a:r>
            <a:endParaRPr strike="sngStrike"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sz="1200" dirty="0">
                <a:latin typeface="Calibri" panose="020F0502020204030204" pitchFamily="34" charset="0"/>
                <a:ea typeface="Calibri" panose="020F0502020204030204" pitchFamily="34" charset="0"/>
                <a:cs typeface="Calibri" panose="020F0502020204030204" pitchFamily="34" charset="0"/>
                <a:sym typeface="Arial"/>
              </a:rPr>
              <a:t>- Learn about resources and characteristics of the neighborhood that might impact a unit’s program.</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p:sp>
        <p:nvSpPr>
          <p:cNvPr id="195" name="Google Shape;195;p20: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28: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Google Shape;250;p28: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The Unit Key 3</a:t>
            </a: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The Key 3 of a unit is the unit leader, committee chair, and charter organization representative. They are the unit leaders with whom you should have the most contact.</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 </a:t>
            </a:r>
            <a:endParaRPr dirty="0">
              <a:latin typeface="Calibri" panose="020F0502020204030204" pitchFamily="34" charset="0"/>
              <a:ea typeface="Calibri" panose="020F0502020204030204" pitchFamily="34" charset="0"/>
              <a:cs typeface="Calibri" panose="020F0502020204030204" pitchFamily="34" charset="0"/>
            </a:endParaRPr>
          </a:p>
          <a:p>
            <a:pPr marL="0" indent="0"/>
            <a:r>
              <a:rPr lang="en-US" dirty="0">
                <a:latin typeface="Calibri" panose="020F0502020204030204" pitchFamily="34" charset="0"/>
                <a:ea typeface="Calibri" panose="020F0502020204030204" pitchFamily="34" charset="0"/>
                <a:cs typeface="Calibri" panose="020F0502020204030204" pitchFamily="34" charset="0"/>
              </a:rPr>
              <a:t>Developing an effective Key 3 isn’t easy, but experience has taught us one thing: wherever we have an engaged, effective Key 3, we do a better job of delivering the promise of Scouting.</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p:sp>
        <p:nvSpPr>
          <p:cNvPr id="251" name="Google Shape;251;p28: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
        <p:cNvGrpSpPr/>
        <p:nvPr/>
      </p:nvGrpSpPr>
      <p:grpSpPr>
        <a:xfrm>
          <a:off x="0" y="0"/>
          <a:ext cx="0" cy="0"/>
          <a:chOff x="0" y="0"/>
          <a:chExt cx="0" cy="0"/>
        </a:xfrm>
      </p:grpSpPr>
      <p:sp>
        <p:nvSpPr>
          <p:cNvPr id="546" name="Google Shape;546;p60:notes"/>
          <p:cNvSpPr>
            <a:spLocks noGrp="1" noRot="1" noChangeAspect="1"/>
          </p:cNvSpPr>
          <p:nvPr>
            <p:ph type="sldImg" idx="2"/>
          </p:nvPr>
        </p:nvSpPr>
        <p:spPr>
          <a:xfrm>
            <a:off x="2198688" y="574675"/>
            <a:ext cx="2032000" cy="15255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7" name="Google Shape;547;p60: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New Member Coordinator</a:t>
            </a:r>
          </a:p>
          <a:p>
            <a:pPr marL="0" lvl="0" indent="0" algn="l" rtl="0">
              <a:spcBef>
                <a:spcPts val="0"/>
              </a:spcBef>
              <a:spcAft>
                <a:spcPts val="0"/>
              </a:spcAft>
              <a:buNone/>
            </a:pPr>
            <a:r>
              <a:rPr lang="en-US" b="0" dirty="0">
                <a:latin typeface="Calibri" panose="020F0502020204030204" pitchFamily="34" charset="0"/>
                <a:ea typeface="Calibri" panose="020F0502020204030204" pitchFamily="34" charset="0"/>
                <a:cs typeface="Calibri" panose="020F0502020204030204" pitchFamily="34" charset="0"/>
              </a:rPr>
              <a:t>Another vital unit position, alongside Unit Key </a:t>
            </a:r>
            <a:r>
              <a:rPr lang="en-US" b="0" u="none" dirty="0">
                <a:latin typeface="Calibri" panose="020F0502020204030204" pitchFamily="34" charset="0"/>
                <a:ea typeface="Calibri" panose="020F0502020204030204" pitchFamily="34" charset="0"/>
                <a:cs typeface="Calibri" panose="020F0502020204030204" pitchFamily="34" charset="0"/>
              </a:rPr>
              <a:t>3, is that of a new </a:t>
            </a:r>
            <a:r>
              <a:rPr lang="en-US" b="0" dirty="0">
                <a:latin typeface="Calibri" panose="020F0502020204030204" pitchFamily="34" charset="0"/>
                <a:ea typeface="Calibri" panose="020F0502020204030204" pitchFamily="34" charset="0"/>
                <a:cs typeface="Calibri" panose="020F0502020204030204" pitchFamily="34" charset="0"/>
              </a:rPr>
              <a:t>member coordinator. </a:t>
            </a:r>
            <a:endParaRPr b="0"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Starting and sustaining strong membership in a unit depends not only on attracting new members but also on engaging youth and their families in the unit experience so that they remain.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The role of the new member coordinator is to ensure that both of these keys to success take place. </a:t>
            </a:r>
            <a:r>
              <a:rPr lang="en-US" u="none" dirty="0">
                <a:latin typeface="Calibri" panose="020F0502020204030204" pitchFamily="34" charset="0"/>
                <a:ea typeface="Calibri" panose="020F0502020204030204" pitchFamily="34" charset="0"/>
                <a:cs typeface="Calibri" panose="020F0502020204030204" pitchFamily="34" charset="0"/>
              </a:rPr>
              <a:t>These are also commissioner priorities</a:t>
            </a:r>
            <a:r>
              <a:rPr lang="en-US" sz="1100" u="sng" dirty="0"/>
              <a:t>.</a:t>
            </a:r>
            <a:endParaRPr u="sng" dirty="0"/>
          </a:p>
        </p:txBody>
      </p:sp>
      <p:sp>
        <p:nvSpPr>
          <p:cNvPr id="548" name="Google Shape;548;p60: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a:extLst>
            <a:ext uri="{FF2B5EF4-FFF2-40B4-BE49-F238E27FC236}">
              <a16:creationId xmlns:a16="http://schemas.microsoft.com/office/drawing/2014/main" id="{C7261588-1D70-260E-4D21-9E947A2C055D}"/>
            </a:ext>
          </a:extLst>
        </p:cNvPr>
        <p:cNvGrpSpPr/>
        <p:nvPr/>
      </p:nvGrpSpPr>
      <p:grpSpPr>
        <a:xfrm>
          <a:off x="0" y="0"/>
          <a:ext cx="0" cy="0"/>
          <a:chOff x="0" y="0"/>
          <a:chExt cx="0" cy="0"/>
        </a:xfrm>
      </p:grpSpPr>
      <p:sp>
        <p:nvSpPr>
          <p:cNvPr id="179" name="Google Shape;179;p18:notes">
            <a:extLst>
              <a:ext uri="{FF2B5EF4-FFF2-40B4-BE49-F238E27FC236}">
                <a16:creationId xmlns:a16="http://schemas.microsoft.com/office/drawing/2014/main" id="{AAF5A15D-77F9-6512-967E-9D21A967D147}"/>
              </a:ext>
            </a:extLst>
          </p:cNvPr>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 name="Google Shape;180;p18:notes">
            <a:extLst>
              <a:ext uri="{FF2B5EF4-FFF2-40B4-BE49-F238E27FC236}">
                <a16:creationId xmlns:a16="http://schemas.microsoft.com/office/drawing/2014/main" id="{3A4AA300-AA10-6B8C-6F80-DF22C47660E5}"/>
              </a:ext>
            </a:extLst>
          </p:cNvPr>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marR="0">
              <a:lnSpc>
                <a:spcPct val="115000"/>
              </a:lnSpc>
              <a:spcAft>
                <a:spcPts val="800"/>
              </a:spcAft>
              <a:buNone/>
            </a:pPr>
            <a:r>
              <a:rPr lang="en-US" b="1" kern="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The Commissioner and Safeguarding Youth</a:t>
            </a:r>
          </a:p>
          <a:p>
            <a:pPr marL="171450" lvl="0" indent="-171450">
              <a:buFont typeface="Arial" panose="020B0604020202020204" pitchFamily="34" charset="0"/>
              <a:buChar cha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Scouters must know Scouting America’s policies regarding youth protection.</a:t>
            </a:r>
          </a:p>
          <a:p>
            <a:pPr marL="171450" lvl="0" indent="-171450">
              <a:buFont typeface="Arial" panose="020B0604020202020204" pitchFamily="34" charset="0"/>
              <a:buChar cha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Monitor the status of Safeguarding Youth training for the adult leaders of the units you serve. Ensure they renew their training as required. The unit’s dashboard provides real-time access to information on the training status of your unit leaders, particularly as it relates to YPT. </a:t>
            </a:r>
          </a:p>
          <a:p>
            <a:pPr marL="171450" lvl="0" indent="-171450">
              <a:buFont typeface="Arial" panose="020B0604020202020204" pitchFamily="34" charset="0"/>
              <a:buChar cha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Assist your units in following the policies and submitting registration applications for background checks. </a:t>
            </a:r>
            <a:r>
              <a:rPr lang="en-US" sz="12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No one can register or re-register for Safeguarding Youth Training that has expired. </a:t>
            </a:r>
            <a:endPar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171450" lvl="0" indent="-171450">
              <a:buFont typeface="Arial" panose="020B0604020202020204" pitchFamily="34" charset="0"/>
              <a:buChar char="•"/>
            </a:pPr>
            <a:r>
              <a:rPr lang="en-US" sz="12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All volunteers are required to submit a one-time, signed Background Check Authorization form, authorizing periodic background checks.</a:t>
            </a:r>
            <a:endPar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171450" lvl="0" indent="-171450">
              <a:buFont typeface="Arial" panose="020B0604020202020204" pitchFamily="34" charset="0"/>
              <a:buChar cha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Know who to contact when a Youth Protection violation event is reported. </a:t>
            </a:r>
          </a:p>
          <a:p>
            <a:pPr marL="0" lvl="0" indent="0" algn="l" rtl="0">
              <a:spcBef>
                <a:spcPts val="0"/>
              </a:spcBef>
              <a:spcAft>
                <a:spcPts val="0"/>
              </a:spcAft>
              <a:buNone/>
            </a:pPr>
            <a:endParaRPr u="none" dirty="0"/>
          </a:p>
        </p:txBody>
      </p:sp>
      <p:sp>
        <p:nvSpPr>
          <p:cNvPr id="181" name="Google Shape;181;p18:notes">
            <a:extLst>
              <a:ext uri="{FF2B5EF4-FFF2-40B4-BE49-F238E27FC236}">
                <a16:creationId xmlns:a16="http://schemas.microsoft.com/office/drawing/2014/main" id="{8F9B3E78-FA53-AAA5-B5CE-24E74DD0B4B3}"/>
              </a:ext>
            </a:extLst>
          </p:cNvPr>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19</a:t>
            </a:fld>
            <a:endParaRPr/>
          </a:p>
        </p:txBody>
      </p:sp>
    </p:spTree>
    <p:extLst>
      <p:ext uri="{BB962C8B-B14F-4D97-AF65-F5344CB8AC3E}">
        <p14:creationId xmlns:p14="http://schemas.microsoft.com/office/powerpoint/2010/main" val="3291498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p2: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 name="Google Shape;50;p2: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sym typeface="Arial"/>
              </a:rPr>
              <a:t>Learning Objectives</a:t>
            </a: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sym typeface="Arial"/>
              </a:rPr>
              <a:t>During this session, you should develop an understanding of the concept of Unit Service. You should be able to recognize the role of the unit commissioner and then identify the interrelationships and functions of the district/council. </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51" name="Google Shape;51;p2: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p63: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0" name="Google Shape;570;p63: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Unit Resources</a:t>
            </a: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The national Scouting America website, </a:t>
            </a:r>
            <a:r>
              <a:rPr lang="en-US" b="1" dirty="0">
                <a:latin typeface="Calibri" panose="020F0502020204030204" pitchFamily="34" charset="0"/>
                <a:ea typeface="Calibri" panose="020F0502020204030204" pitchFamily="34" charset="0"/>
                <a:cs typeface="Calibri" panose="020F0502020204030204" pitchFamily="34" charset="0"/>
              </a:rPr>
              <a:t>scouting.org</a:t>
            </a:r>
            <a:r>
              <a:rPr lang="en-US" dirty="0">
                <a:latin typeface="Calibri" panose="020F0502020204030204" pitchFamily="34" charset="0"/>
                <a:ea typeface="Calibri" panose="020F0502020204030204" pitchFamily="34" charset="0"/>
                <a:cs typeface="Calibri" panose="020F0502020204030204" pitchFamily="34" charset="0"/>
              </a:rPr>
              <a:t>, offers valuable resources to help units build programs that attract and retain Scouts and Scouters.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Stay current on program content for the units you serve, whether at the Pack, Troop, Crew, or Ship program of Scouting.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The </a:t>
            </a:r>
            <a:r>
              <a:rPr lang="en-US" b="1" i="1" dirty="0">
                <a:latin typeface="Calibri" panose="020F0502020204030204" pitchFamily="34" charset="0"/>
                <a:ea typeface="Calibri" panose="020F0502020204030204" pitchFamily="34" charset="0"/>
                <a:cs typeface="Calibri" panose="020F0502020204030204" pitchFamily="34" charset="0"/>
              </a:rPr>
              <a:t>Scouting America Learn Center </a:t>
            </a:r>
            <a:r>
              <a:rPr lang="en-US" dirty="0">
                <a:latin typeface="Calibri" panose="020F0502020204030204" pitchFamily="34" charset="0"/>
                <a:ea typeface="Calibri" panose="020F0502020204030204" pitchFamily="34" charset="0"/>
                <a:cs typeface="Calibri" panose="020F0502020204030204" pitchFamily="34" charset="0"/>
              </a:rPr>
              <a:t>is a valuable training resource for familiarizing yourself with Scouting’s programs. </a:t>
            </a:r>
            <a:r>
              <a:rPr lang="en-US" b="1" dirty="0">
                <a:latin typeface="Calibri" panose="020F0502020204030204" pitchFamily="34" charset="0"/>
                <a:ea typeface="Calibri" panose="020F0502020204030204" pitchFamily="34" charset="0"/>
                <a:cs typeface="Calibri" panose="020F0502020204030204" pitchFamily="34" charset="0"/>
              </a:rPr>
              <a:t>Commissioners are encouraged to take position-specific training relevant to the units they serve.</a:t>
            </a:r>
            <a:endParaRPr b="1"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p:sp>
        <p:nvSpPr>
          <p:cNvPr id="571" name="Google Shape;571;p63: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54238" y="257175"/>
            <a:ext cx="2549525" cy="1911350"/>
          </a:xfrm>
        </p:spPr>
      </p:sp>
      <p:sp>
        <p:nvSpPr>
          <p:cNvPr id="3" name="Notes Placeholder 2"/>
          <p:cNvSpPr>
            <a:spLocks noGrp="1"/>
          </p:cNvSpPr>
          <p:nvPr>
            <p:ph type="body" idx="1"/>
          </p:nvPr>
        </p:nvSpPr>
        <p:spPr>
          <a:xfrm>
            <a:off x="685800" y="2247256"/>
            <a:ext cx="5486400" cy="6098091"/>
          </a:xfrm>
        </p:spPr>
        <p:txBody>
          <a:bodyPr/>
          <a:lstStyle/>
          <a:p>
            <a:pPr marL="0" indent="0"/>
            <a:r>
              <a:rPr lang="en-US" b="0" dirty="0">
                <a:latin typeface="Calibri" panose="020F0502020204030204" pitchFamily="34" charset="0"/>
                <a:ea typeface="Calibri" panose="020F0502020204030204" pitchFamily="34" charset="0"/>
                <a:cs typeface="Calibri" panose="020F0502020204030204" pitchFamily="34" charset="0"/>
              </a:rPr>
              <a:t>Here are some ideas on how to guide the connection now that you are together:</a:t>
            </a:r>
          </a:p>
          <a:p>
            <a:pPr marL="0" indent="0"/>
            <a:r>
              <a:rPr lang="en-US" b="1" u="none" kern="100" dirty="0">
                <a:effectLst/>
                <a:latin typeface="Calibri" panose="020F0502020204030204" pitchFamily="34" charset="0"/>
                <a:ea typeface="Calibri" panose="020F0502020204030204" pitchFamily="34" charset="0"/>
                <a:cs typeface="Calibri" panose="020F0502020204030204" pitchFamily="34" charset="0"/>
              </a:rPr>
              <a:t>(Remember that getting to know them is the first step before you address anything else)</a:t>
            </a:r>
            <a:endParaRPr lang="en-US" b="1" u="none"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nSpc>
                <a:spcPct val="107000"/>
              </a:lnSpc>
              <a:spcAft>
                <a:spcPts val="800"/>
              </a:spcAft>
              <a:buSzPts val="1000"/>
              <a:buFont typeface="Symbol" panose="05050102010706020507" pitchFamily="18" charset="2"/>
              <a:buChar char=""/>
              <a:tabLst>
                <a:tab pos="457200" algn="l"/>
              </a:tabLst>
            </a:pPr>
            <a:r>
              <a:rPr lang="en-US" b="1" kern="100" dirty="0">
                <a:effectLst/>
                <a:latin typeface="Calibri" panose="020F0502020204030204" pitchFamily="34" charset="0"/>
                <a:ea typeface="Calibri" panose="020F0502020204030204" pitchFamily="34" charset="0"/>
                <a:cs typeface="Calibri" panose="020F0502020204030204" pitchFamily="34" charset="0"/>
              </a:rPr>
              <a:t>Review needs together: </a:t>
            </a:r>
            <a:r>
              <a:rPr lang="en-US" kern="100" dirty="0">
                <a:effectLst/>
                <a:latin typeface="Calibri" panose="020F0502020204030204" pitchFamily="34" charset="0"/>
                <a:ea typeface="Calibri" panose="020F0502020204030204" pitchFamily="34" charset="0"/>
                <a:cs typeface="Calibri" panose="020F0502020204030204" pitchFamily="34" charset="0"/>
              </a:rPr>
              <a:t>Discuss the trends and potential concerns. This collaborative review helps ensure everyone is on the same page.</a:t>
            </a:r>
          </a:p>
          <a:p>
            <a:pPr marL="342900" marR="0" lvl="0" indent="-342900">
              <a:lnSpc>
                <a:spcPct val="107000"/>
              </a:lnSpc>
              <a:spcAft>
                <a:spcPts val="800"/>
              </a:spcAft>
              <a:buSzPts val="1000"/>
              <a:buFont typeface="Symbol" panose="05050102010706020507" pitchFamily="18" charset="2"/>
              <a:buChar char=""/>
              <a:tabLst>
                <a:tab pos="457200" algn="l"/>
              </a:tabLst>
            </a:pPr>
            <a:r>
              <a:rPr lang="en-US" b="1" kern="100" dirty="0">
                <a:effectLst/>
                <a:latin typeface="Calibri" panose="020F0502020204030204" pitchFamily="34" charset="0"/>
                <a:ea typeface="Calibri" panose="020F0502020204030204" pitchFamily="34" charset="0"/>
                <a:cs typeface="Calibri" panose="020F0502020204030204" pitchFamily="34" charset="0"/>
              </a:rPr>
              <a:t>Facilitate discussion:</a:t>
            </a:r>
            <a:r>
              <a:rPr lang="en-US" kern="100" dirty="0">
                <a:effectLst/>
                <a:latin typeface="Calibri" panose="020F0502020204030204" pitchFamily="34" charset="0"/>
                <a:ea typeface="Calibri" panose="020F0502020204030204" pitchFamily="34" charset="0"/>
                <a:cs typeface="Calibri" panose="020F0502020204030204" pitchFamily="34" charset="0"/>
              </a:rPr>
              <a:t> Ask open-ended questions to encourage the unit leader and other leaders to share their perspectives on the challenges and potential solutions. Actively listen to their input. (Examples: "What do you think is contributing to the low membership?", "What are some barriers to getting Scouts to camp?", "What resources would be most helpful?")</a:t>
            </a:r>
          </a:p>
          <a:p>
            <a:pPr marL="342900" marR="0" lvl="0" indent="-342900" algn="l" defTabSz="914400" rtl="0" eaLnBrk="1" fontAlgn="auto" latinLnBrk="0" hangingPunct="1">
              <a:lnSpc>
                <a:spcPct val="107000"/>
              </a:lnSpc>
              <a:spcBef>
                <a:spcPts val="0"/>
              </a:spcBef>
              <a:spcAft>
                <a:spcPts val="800"/>
              </a:spcAft>
              <a:buClr>
                <a:srgbClr val="000000"/>
              </a:buClr>
              <a:buSzPts val="1000"/>
              <a:buFont typeface="Symbol" panose="05050102010706020507" pitchFamily="18" charset="2"/>
              <a:buChar char=""/>
              <a:tabLst>
                <a:tab pos="457200" algn="l"/>
              </a:tabLst>
              <a:defRPr/>
            </a:pPr>
            <a:r>
              <a:rPr lang="en-US" b="1" kern="100" dirty="0">
                <a:effectLst/>
                <a:latin typeface="Calibri" panose="020F0502020204030204" pitchFamily="34" charset="0"/>
                <a:ea typeface="Calibri" panose="020F0502020204030204" pitchFamily="34" charset="0"/>
                <a:cs typeface="Calibri" panose="020F0502020204030204" pitchFamily="34" charset="0"/>
              </a:rPr>
              <a:t>Brainstorm solutions:</a:t>
            </a:r>
            <a:r>
              <a:rPr lang="en-US" kern="100" dirty="0">
                <a:effectLst/>
                <a:latin typeface="Calibri" panose="020F0502020204030204" pitchFamily="34" charset="0"/>
                <a:ea typeface="Calibri" panose="020F0502020204030204" pitchFamily="34" charset="0"/>
                <a:cs typeface="Calibri" panose="020F0502020204030204" pitchFamily="34" charset="0"/>
              </a:rPr>
              <a:t> </a:t>
            </a:r>
            <a:r>
              <a:rPr lang="en-US" sz="1200" b="0" i="0" u="none" strike="noStrike" cap="none" dirty="0">
                <a:solidFill>
                  <a:schemeClr val="dk1"/>
                </a:solidFill>
                <a:effectLst/>
                <a:latin typeface="Arial"/>
                <a:ea typeface="Arial"/>
                <a:cs typeface="Arial"/>
                <a:sym typeface="Arial"/>
              </a:rPr>
              <a:t>Collaborate to generate potential outreach activities, program enhancements, or other strategies to address the identified issues. Encourage creative thinking and explore various options. Offer examples from other successful units, but avoid being prescriptive.</a:t>
            </a:r>
          </a:p>
          <a:p>
            <a:pPr marL="342900" marR="0" lvl="0" indent="-342900">
              <a:lnSpc>
                <a:spcPct val="107000"/>
              </a:lnSpc>
              <a:spcAft>
                <a:spcPts val="800"/>
              </a:spcAft>
              <a:buSzPts val="1000"/>
              <a:buFont typeface="Symbol" panose="05050102010706020507" pitchFamily="18" charset="2"/>
              <a:buChar char=""/>
              <a:tabLst>
                <a:tab pos="457200" algn="l"/>
              </a:tabLst>
            </a:pPr>
            <a:r>
              <a:rPr lang="en-US" b="1" kern="100" dirty="0">
                <a:effectLst/>
                <a:latin typeface="Calibri" panose="020F0502020204030204" pitchFamily="34" charset="0"/>
                <a:ea typeface="Calibri" panose="020F0502020204030204" pitchFamily="34" charset="0"/>
                <a:cs typeface="Calibri" panose="020F0502020204030204" pitchFamily="34" charset="0"/>
              </a:rPr>
              <a:t>Focus on actionable steps: Encourage unit leaders to identify specific goals and actionable steps that will help them achieve</a:t>
            </a:r>
            <a:r>
              <a:rPr lang="en-US" kern="100" dirty="0">
                <a:effectLst/>
                <a:latin typeface="Calibri" panose="020F0502020204030204" pitchFamily="34" charset="0"/>
                <a:ea typeface="Calibri" panose="020F0502020204030204" pitchFamily="34" charset="0"/>
                <a:cs typeface="Calibri" panose="020F0502020204030204" pitchFamily="34" charset="0"/>
              </a:rPr>
              <a:t> success. Who will do what by when? How can you support them?</a:t>
            </a:r>
          </a:p>
          <a:p>
            <a:pPr marL="342900" marR="0" lvl="0" indent="-342900">
              <a:lnSpc>
                <a:spcPct val="107000"/>
              </a:lnSpc>
              <a:spcAft>
                <a:spcPts val="800"/>
              </a:spcAft>
              <a:buSzPts val="1000"/>
              <a:buFont typeface="Symbol" panose="05050102010706020507" pitchFamily="18" charset="2"/>
              <a:buChar char=""/>
              <a:tabLst>
                <a:tab pos="457200" algn="l"/>
              </a:tabLst>
            </a:pPr>
            <a:r>
              <a:rPr lang="en-US" b="1" kern="100" dirty="0">
                <a:effectLst/>
                <a:latin typeface="Calibri" panose="020F0502020204030204" pitchFamily="34" charset="0"/>
                <a:ea typeface="Calibri" panose="020F0502020204030204" pitchFamily="34" charset="0"/>
                <a:cs typeface="Calibri" panose="020F0502020204030204" pitchFamily="34" charset="0"/>
              </a:rPr>
              <a:t>Resource sharing:</a:t>
            </a:r>
            <a:r>
              <a:rPr lang="en-US" kern="100" dirty="0">
                <a:effectLst/>
                <a:latin typeface="Calibri" panose="020F0502020204030204" pitchFamily="34" charset="0"/>
                <a:ea typeface="Calibri" panose="020F0502020204030204" pitchFamily="34" charset="0"/>
                <a:cs typeface="Calibri" panose="020F0502020204030204" pitchFamily="34" charset="0"/>
              </a:rPr>
              <a:t> Provide information about relevant training courses, program resources, funding opportunities, or other support available from the council or district.</a:t>
            </a:r>
          </a:p>
          <a:p>
            <a:pPr marL="342900" indent="-342900">
              <a:lnSpc>
                <a:spcPct val="107000"/>
              </a:lnSpc>
              <a:spcAft>
                <a:spcPts val="800"/>
              </a:spcAft>
              <a:buSzPts val="1000"/>
              <a:buFont typeface="Symbol" panose="05050102010706020507" pitchFamily="18" charset="2"/>
              <a:buChar char=""/>
              <a:tabLst>
                <a:tab pos="457200" algn="l"/>
              </a:tabLst>
            </a:pPr>
            <a:r>
              <a:rPr lang="en-US" b="1" kern="100" dirty="0">
                <a:effectLst/>
                <a:latin typeface="Calibri" panose="020F0502020204030204" pitchFamily="34" charset="0"/>
                <a:ea typeface="Calibri" panose="020F0502020204030204" pitchFamily="34" charset="0"/>
                <a:cs typeface="Calibri" panose="020F0502020204030204" pitchFamily="34" charset="0"/>
              </a:rPr>
              <a:t> Confirm next steps: Summarize the agreed-upon action steps and record in Commissioner Tools who the unit has assigned</a:t>
            </a:r>
            <a:r>
              <a:rPr lang="en-US" kern="100" dirty="0">
                <a:latin typeface="Calibri" panose="020F0502020204030204" pitchFamily="34" charset="0"/>
                <a:ea typeface="Calibri" panose="020F0502020204030204" pitchFamily="34" charset="0"/>
                <a:cs typeface="Calibri" panose="020F0502020204030204" pitchFamily="34" charset="0"/>
              </a:rPr>
              <a:t> responsibility to take the actions they established. </a:t>
            </a:r>
            <a:r>
              <a:rPr lang="en-US" kern="100" dirty="0">
                <a:effectLst/>
                <a:latin typeface="Calibri" panose="020F0502020204030204" pitchFamily="34" charset="0"/>
                <a:ea typeface="Calibri" panose="020F0502020204030204" pitchFamily="34" charset="0"/>
                <a:cs typeface="Calibri" panose="020F0502020204030204" pitchFamily="34" charset="0"/>
              </a:rPr>
              <a:t>Ensure the unit leader understands what they</a:t>
            </a:r>
            <a:r>
              <a:rPr lang="en-US" kern="100" dirty="0">
                <a:latin typeface="Calibri" panose="020F0502020204030204" pitchFamily="34" charset="0"/>
                <a:ea typeface="Calibri" panose="020F0502020204030204" pitchFamily="34" charset="0"/>
                <a:cs typeface="Calibri" panose="020F0502020204030204" pitchFamily="34" charset="0"/>
              </a:rPr>
              <a:t> need to do and how you can assist them</a:t>
            </a:r>
            <a:r>
              <a:rPr lang="en-US" kern="100" dirty="0">
                <a:effectLst/>
                <a:latin typeface="Calibri" panose="020F0502020204030204" pitchFamily="34" charset="0"/>
                <a:ea typeface="Calibri" panose="020F0502020204030204" pitchFamily="34" charset="0"/>
                <a:cs typeface="Calibri" panose="020F0502020204030204" pitchFamily="34" charset="0"/>
              </a:rPr>
              <a:t>.</a:t>
            </a:r>
          </a:p>
          <a:p>
            <a:pPr marL="342900" marR="0" lvl="0" indent="-342900">
              <a:lnSpc>
                <a:spcPct val="107000"/>
              </a:lnSpc>
              <a:spcAft>
                <a:spcPts val="800"/>
              </a:spcAft>
              <a:buSzPts val="1000"/>
              <a:buFont typeface="Symbol" panose="05050102010706020507" pitchFamily="18" charset="2"/>
              <a:buChar char=""/>
              <a:tabLst>
                <a:tab pos="457200" algn="l"/>
              </a:tabLst>
            </a:pPr>
            <a:r>
              <a:rPr lang="en-US" b="1" kern="100" dirty="0">
                <a:effectLst/>
                <a:latin typeface="Calibri" panose="020F0502020204030204" pitchFamily="34" charset="0"/>
                <a:ea typeface="Calibri" panose="020F0502020204030204" pitchFamily="34" charset="0"/>
                <a:cs typeface="Calibri" panose="020F0502020204030204" pitchFamily="34" charset="0"/>
              </a:rPr>
              <a:t> Schedule follow-up: </a:t>
            </a:r>
            <a:r>
              <a:rPr lang="en-US" b="0" kern="100" dirty="0">
                <a:effectLst/>
                <a:latin typeface="Calibri" panose="020F0502020204030204" pitchFamily="34" charset="0"/>
                <a:ea typeface="Calibri" panose="020F0502020204030204" pitchFamily="34" charset="0"/>
                <a:cs typeface="Calibri" panose="020F0502020204030204" pitchFamily="34" charset="0"/>
              </a:rPr>
              <a:t>Offer additional </a:t>
            </a:r>
            <a:r>
              <a:rPr lang="en-US" kern="100" dirty="0">
                <a:effectLst/>
                <a:latin typeface="Calibri" panose="020F0502020204030204" pitchFamily="34" charset="0"/>
                <a:ea typeface="Calibri" panose="020F0502020204030204" pitchFamily="34" charset="0"/>
                <a:cs typeface="Calibri" panose="020F0502020204030204" pitchFamily="34" charset="0"/>
              </a:rPr>
              <a:t>support. </a:t>
            </a:r>
          </a:p>
          <a:p>
            <a:endParaRPr lang="en-US" sz="140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a:xfrm>
            <a:off x="6041985" y="8846554"/>
            <a:ext cx="814429" cy="467309"/>
          </a:xfrm>
        </p:spPr>
        <p:txBody>
          <a:bodyPr/>
          <a:lstStyle/>
          <a:p>
            <a:fld id="{FAB17DD6-17D2-4AB1-850A-6FE4A74EB03D}" type="slidenum">
              <a:rPr lang="en-US" smtClean="0"/>
              <a:t>21</a:t>
            </a:fld>
            <a:endParaRPr lang="en-US"/>
          </a:p>
        </p:txBody>
      </p:sp>
    </p:spTree>
    <p:extLst>
      <p:ext uri="{BB962C8B-B14F-4D97-AF65-F5344CB8AC3E}">
        <p14:creationId xmlns:p14="http://schemas.microsoft.com/office/powerpoint/2010/main" val="15662096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a:r>
              <a:rPr lang="en-US" altLang="en-US" b="1" u="none" baseline="0" dirty="0">
                <a:latin typeface="Calibri" panose="020F0502020204030204" pitchFamily="34" charset="0"/>
                <a:ea typeface="Calibri" panose="020F0502020204030204" pitchFamily="34" charset="0"/>
                <a:cs typeface="Calibri" panose="020F0502020204030204" pitchFamily="34" charset="0"/>
              </a:rPr>
              <a:t>Methods of Connecting</a:t>
            </a:r>
          </a:p>
          <a:p>
            <a:pPr marL="0" lvl="1"/>
            <a:r>
              <a:rPr lang="en-US" altLang="en-US" b="0" u="none" baseline="0" dirty="0">
                <a:latin typeface="Calibri" panose="020F0502020204030204" pitchFamily="34" charset="0"/>
                <a:ea typeface="Calibri" panose="020F0502020204030204" pitchFamily="34" charset="0"/>
                <a:cs typeface="Calibri" panose="020F0502020204030204" pitchFamily="34" charset="0"/>
              </a:rPr>
              <a:t>There are many ways to connect with units.</a:t>
            </a:r>
          </a:p>
          <a:p>
            <a:pPr marL="0" lvl="1"/>
            <a:r>
              <a:rPr lang="en-US" altLang="en-US" b="1" baseline="0" dirty="0">
                <a:latin typeface="Calibri" panose="020F0502020204030204" pitchFamily="34" charset="0"/>
                <a:ea typeface="Calibri" panose="020F0502020204030204" pitchFamily="34" charset="0"/>
                <a:cs typeface="Calibri" panose="020F0502020204030204" pitchFamily="34" charset="0"/>
              </a:rPr>
              <a:t>Reveal the following on the slide following the discussion:</a:t>
            </a:r>
          </a:p>
          <a:p>
            <a:pPr marL="285750" lvl="1" indent="-285750">
              <a:buFont typeface="Arial" charset="0"/>
              <a:buChar char="•"/>
            </a:pPr>
            <a:r>
              <a:rPr lang="en-US" altLang="en-US" baseline="0" dirty="0">
                <a:latin typeface="Calibri" panose="020F0502020204030204" pitchFamily="34" charset="0"/>
                <a:ea typeface="Calibri" panose="020F0502020204030204" pitchFamily="34" charset="0"/>
                <a:cs typeface="Calibri" panose="020F0502020204030204" pitchFamily="34" charset="0"/>
              </a:rPr>
              <a:t>Visit a unit meeting </a:t>
            </a:r>
          </a:p>
          <a:p>
            <a:pPr marL="285750" lvl="1" indent="-285750">
              <a:buFont typeface="Arial" charset="0"/>
              <a:buChar char="•"/>
            </a:pPr>
            <a:r>
              <a:rPr lang="en-US" altLang="en-US" baseline="0" dirty="0">
                <a:latin typeface="Calibri" panose="020F0502020204030204" pitchFamily="34" charset="0"/>
                <a:ea typeface="Calibri" panose="020F0502020204030204" pitchFamily="34" charset="0"/>
                <a:cs typeface="Calibri" panose="020F0502020204030204" pitchFamily="34" charset="0"/>
              </a:rPr>
              <a:t>Visit a committee meeting </a:t>
            </a:r>
          </a:p>
          <a:p>
            <a:pPr marL="285750" lvl="1" indent="-285750">
              <a:buFont typeface="Arial" charset="0"/>
              <a:buChar char="•"/>
            </a:pPr>
            <a:r>
              <a:rPr lang="en-US" b="0" dirty="0">
                <a:latin typeface="Calibri" panose="020F0502020204030204" pitchFamily="34" charset="0"/>
                <a:ea typeface="Calibri" panose="020F0502020204030204" pitchFamily="34" charset="0"/>
                <a:cs typeface="Calibri" panose="020F0502020204030204" pitchFamily="34" charset="0"/>
              </a:rPr>
              <a:t>Visit a unit activity (e.g., district/council event)</a:t>
            </a:r>
          </a:p>
          <a:p>
            <a:pPr marL="285750" lvl="1" indent="-285750">
              <a:buFont typeface="Arial" charset="0"/>
              <a:buChar char="•"/>
            </a:pPr>
            <a:r>
              <a:rPr lang="en-US" b="0" baseline="0" dirty="0">
                <a:latin typeface="Calibri" panose="020F0502020204030204" pitchFamily="34" charset="0"/>
                <a:ea typeface="Calibri" panose="020F0502020204030204" pitchFamily="34" charset="0"/>
                <a:cs typeface="Calibri" panose="020F0502020204030204" pitchFamily="34" charset="0"/>
              </a:rPr>
              <a:t>Individual contact (e.g., at roundtable, private meeting or a chance encounter)</a:t>
            </a:r>
          </a:p>
          <a:p>
            <a:pPr marL="285750" lvl="1" indent="-285750">
              <a:buFont typeface="Arial" charset="0"/>
              <a:buChar char="•"/>
            </a:pPr>
            <a:r>
              <a:rPr lang="en-US" b="0" baseline="0" dirty="0">
                <a:latin typeface="Calibri" panose="020F0502020204030204" pitchFamily="34" charset="0"/>
                <a:ea typeface="Calibri" panose="020F0502020204030204" pitchFamily="34" charset="0"/>
                <a:cs typeface="Calibri" panose="020F0502020204030204" pitchFamily="34" charset="0"/>
              </a:rPr>
              <a:t>A meaningful phone conversation </a:t>
            </a:r>
          </a:p>
          <a:p>
            <a:pPr marL="285750" lvl="1" indent="-285750">
              <a:buFont typeface="Arial" charset="0"/>
              <a:buChar char="•"/>
            </a:pPr>
            <a:r>
              <a:rPr lang="en-US" b="0" baseline="0" dirty="0">
                <a:latin typeface="Calibri" panose="020F0502020204030204" pitchFamily="34" charset="0"/>
                <a:ea typeface="Calibri" panose="020F0502020204030204" pitchFamily="34" charset="0"/>
                <a:cs typeface="Calibri" panose="020F0502020204030204" pitchFamily="34" charset="0"/>
              </a:rPr>
              <a:t>Two-way email exchange (</a:t>
            </a:r>
            <a:r>
              <a:rPr lang="en-US" b="0" baseline="0" dirty="0" err="1">
                <a:latin typeface="Calibri" panose="020F0502020204030204" pitchFamily="34" charset="0"/>
                <a:ea typeface="Calibri" panose="020F0502020204030204" pitchFamily="34" charset="0"/>
                <a:cs typeface="Calibri" panose="020F0502020204030204" pitchFamily="34" charset="0"/>
              </a:rPr>
              <a:t>e.g</a:t>
            </a:r>
            <a:r>
              <a:rPr lang="en-US" b="0" baseline="0" dirty="0">
                <a:latin typeface="Calibri" panose="020F0502020204030204" pitchFamily="34" charset="0"/>
                <a:ea typeface="Calibri" panose="020F0502020204030204" pitchFamily="34" charset="0"/>
                <a:cs typeface="Calibri" panose="020F0502020204030204" pitchFamily="34" charset="0"/>
              </a:rPr>
              <a:t>, discussing a unit problem) with t</a:t>
            </a:r>
            <a:r>
              <a:rPr lang="en-US" dirty="0">
                <a:latin typeface="Calibri" panose="020F0502020204030204" pitchFamily="34" charset="0"/>
                <a:ea typeface="Calibri" panose="020F0502020204030204" pitchFamily="34" charset="0"/>
                <a:cs typeface="Calibri" panose="020F0502020204030204" pitchFamily="34" charset="0"/>
              </a:rPr>
              <a:t>ext messages (as a follow-up)</a:t>
            </a:r>
          </a:p>
          <a:p>
            <a:pPr marL="285750" lvl="1" indent="-285750">
              <a:buFont typeface="Arial" charset="0"/>
              <a:buChar char="•"/>
            </a:pPr>
            <a:r>
              <a:rPr lang="en-US" b="0" baseline="0" dirty="0">
                <a:latin typeface="Calibri" panose="020F0502020204030204" pitchFamily="34" charset="0"/>
                <a:ea typeface="Calibri" panose="020F0502020204030204" pitchFamily="34" charset="0"/>
                <a:cs typeface="Calibri" panose="020F0502020204030204" pitchFamily="34" charset="0"/>
              </a:rPr>
              <a:t>Remote/video conferencing – if not able to meet in person</a:t>
            </a:r>
          </a:p>
          <a:p>
            <a:pPr marL="0" lvl="1"/>
            <a:endParaRPr lang="en-US" altLang="en-US" b="0" baseline="0" dirty="0">
              <a:latin typeface="Calibri" panose="020F0502020204030204" pitchFamily="34" charset="0"/>
              <a:ea typeface="Calibri" panose="020F0502020204030204" pitchFamily="34" charset="0"/>
              <a:cs typeface="Calibri" panose="020F0502020204030204" pitchFamily="34" charset="0"/>
            </a:endParaRPr>
          </a:p>
          <a:p>
            <a:pPr marL="0" lvl="1"/>
            <a:r>
              <a:rPr lang="en-US" altLang="en-US" b="1" baseline="0" dirty="0">
                <a:latin typeface="Calibri" panose="020F0502020204030204" pitchFamily="34" charset="0"/>
                <a:ea typeface="Calibri" panose="020F0502020204030204" pitchFamily="34" charset="0"/>
                <a:cs typeface="Calibri" panose="020F0502020204030204" pitchFamily="34" charset="0"/>
              </a:rPr>
              <a:t>Discuss the appropriate use of each and the advantages of a combination of contact types.</a:t>
            </a:r>
            <a:endParaRPr lang="en-US" altLang="en-US" b="1" dirty="0">
              <a:latin typeface="Calibri" panose="020F0502020204030204" pitchFamily="34" charset="0"/>
              <a:ea typeface="Calibri" panose="020F0502020204030204" pitchFamily="34" charset="0"/>
              <a:cs typeface="Calibri" panose="020F0502020204030204" pitchFamily="34" charset="0"/>
            </a:endParaRPr>
          </a:p>
        </p:txBody>
      </p:sp>
      <p:sp>
        <p:nvSpPr>
          <p:cNvPr id="13316" name="Slide Number Placeholder 3"/>
          <p:cNvSpPr>
            <a:spLocks noGrp="1"/>
          </p:cNvSpPr>
          <p:nvPr>
            <p:ph type="sldNum" sz="quarter" idx="5"/>
          </p:nvPr>
        </p:nvSpPr>
        <p:spPr bwMode="auto">
          <a:xfrm>
            <a:off x="6099858" y="8846554"/>
            <a:ext cx="756556" cy="4673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8D5E4EBD-8BC1-FA4E-A1E6-8D356AFC3D45}" type="slidenum">
              <a:rPr lang="en-US" altLang="en-US"/>
              <a:pPr/>
              <a:t>22</a:t>
            </a:fld>
            <a:endParaRPr lang="en-US" altLang="en-US"/>
          </a:p>
        </p:txBody>
      </p:sp>
    </p:spTree>
    <p:extLst>
      <p:ext uri="{BB962C8B-B14F-4D97-AF65-F5344CB8AC3E}">
        <p14:creationId xmlns:p14="http://schemas.microsoft.com/office/powerpoint/2010/main" val="18722671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a:r>
              <a:rPr lang="en-US" altLang="en-US" b="1" dirty="0">
                <a:latin typeface="Calibri" panose="020F0502020204030204" pitchFamily="34" charset="0"/>
                <a:ea typeface="Calibri" panose="020F0502020204030204" pitchFamily="34" charset="0"/>
                <a:cs typeface="Calibri" panose="020F0502020204030204" pitchFamily="34" charset="0"/>
              </a:rPr>
              <a:t>Discussion:  When to make/frequency of connections?</a:t>
            </a:r>
          </a:p>
          <a:p>
            <a:pPr marL="0" lvl="1"/>
            <a:endParaRPr lang="en-US" altLang="en-US" b="0" baseline="0" dirty="0">
              <a:latin typeface="Calibri" panose="020F0502020204030204" pitchFamily="34" charset="0"/>
              <a:ea typeface="Calibri" panose="020F0502020204030204" pitchFamily="34" charset="0"/>
              <a:cs typeface="Calibri" panose="020F0502020204030204" pitchFamily="34" charset="0"/>
            </a:endParaRPr>
          </a:p>
          <a:p>
            <a:pPr marL="0" lvl="1"/>
            <a:r>
              <a:rPr lang="en-US" altLang="en-US" b="1" baseline="0" dirty="0">
                <a:latin typeface="Calibri" panose="020F0502020204030204" pitchFamily="34" charset="0"/>
                <a:ea typeface="Calibri" panose="020F0502020204030204" pitchFamily="34" charset="0"/>
                <a:cs typeface="Calibri" panose="020F0502020204030204" pitchFamily="34" charset="0"/>
              </a:rPr>
              <a:t>Reveal the following on the slide following the discussion:</a:t>
            </a:r>
          </a:p>
          <a:p>
            <a:pPr marL="285750" lvl="1" indent="-285750">
              <a:buFont typeface="Arial" charset="0"/>
              <a:buChar char="•"/>
            </a:pPr>
            <a:r>
              <a:rPr lang="en-US" altLang="en-US" baseline="0" dirty="0">
                <a:latin typeface="Calibri" panose="020F0502020204030204" pitchFamily="34" charset="0"/>
                <a:ea typeface="Calibri" panose="020F0502020204030204" pitchFamily="34" charset="0"/>
                <a:cs typeface="Calibri" panose="020F0502020204030204" pitchFamily="34" charset="0"/>
              </a:rPr>
              <a:t>Make as many connections as needed to </a:t>
            </a:r>
            <a:r>
              <a:rPr lang="en-US" altLang="en-US" u="none" strike="noStrike" baseline="0" dirty="0">
                <a:latin typeface="Calibri" panose="020F0502020204030204" pitchFamily="34" charset="0"/>
                <a:ea typeface="Calibri" panose="020F0502020204030204" pitchFamily="34" charset="0"/>
                <a:cs typeface="Calibri" panose="020F0502020204030204" pitchFamily="34" charset="0"/>
              </a:rPr>
              <a:t>meet the needs of the unit</a:t>
            </a:r>
          </a:p>
          <a:p>
            <a:pPr marL="285750" lvl="1" indent="-285750">
              <a:buFont typeface="Arial" charset="0"/>
              <a:buChar char="•"/>
            </a:pPr>
            <a:r>
              <a:rPr lang="en-US" altLang="en-US" baseline="0" dirty="0">
                <a:latin typeface="Calibri" panose="020F0502020204030204" pitchFamily="34" charset="0"/>
                <a:ea typeface="Calibri" panose="020F0502020204030204" pitchFamily="34" charset="0"/>
                <a:cs typeface="Calibri" panose="020F0502020204030204" pitchFamily="34" charset="0"/>
              </a:rPr>
              <a:t>Recommended at least monthly</a:t>
            </a:r>
            <a:endParaRPr lang="en-US" b="0" dirty="0">
              <a:latin typeface="Calibri" panose="020F0502020204030204" pitchFamily="34" charset="0"/>
              <a:ea typeface="Calibri" panose="020F0502020204030204" pitchFamily="34" charset="0"/>
              <a:cs typeface="Calibri" panose="020F0502020204030204" pitchFamily="34" charset="0"/>
            </a:endParaRPr>
          </a:p>
          <a:p>
            <a:pPr marL="285750" lvl="1" indent="-285750">
              <a:buFont typeface="Arial" charset="0"/>
              <a:buChar char="•"/>
            </a:pPr>
            <a:r>
              <a:rPr lang="en-US" b="0" strike="noStrike" baseline="0" dirty="0">
                <a:latin typeface="Calibri" panose="020F0502020204030204" pitchFamily="34" charset="0"/>
                <a:ea typeface="Calibri" panose="020F0502020204030204" pitchFamily="34" charset="0"/>
                <a:cs typeface="Calibri" panose="020F0502020204030204" pitchFamily="34" charset="0"/>
              </a:rPr>
              <a:t>Prioritize </a:t>
            </a:r>
            <a:r>
              <a:rPr lang="en-US" b="0" baseline="0" dirty="0">
                <a:latin typeface="Calibri" panose="020F0502020204030204" pitchFamily="34" charset="0"/>
                <a:ea typeface="Calibri" panose="020F0502020204030204" pitchFamily="34" charset="0"/>
                <a:cs typeface="Calibri" panose="020F0502020204030204" pitchFamily="34" charset="0"/>
              </a:rPr>
              <a:t>contacts based on </a:t>
            </a:r>
            <a:r>
              <a:rPr lang="en-US" b="0" u="none" baseline="0" dirty="0">
                <a:latin typeface="Calibri" panose="020F0502020204030204" pitchFamily="34" charset="0"/>
                <a:ea typeface="Calibri" panose="020F0502020204030204" pitchFamily="34" charset="0"/>
                <a:cs typeface="Calibri" panose="020F0502020204030204" pitchFamily="34" charset="0"/>
              </a:rPr>
              <a:t>what is most </a:t>
            </a:r>
            <a:r>
              <a:rPr lang="en-US" b="0" baseline="0" dirty="0">
                <a:latin typeface="Calibri" panose="020F0502020204030204" pitchFamily="34" charset="0"/>
                <a:ea typeface="Calibri" panose="020F0502020204030204" pitchFamily="34" charset="0"/>
                <a:cs typeface="Calibri" panose="020F0502020204030204" pitchFamily="34" charset="0"/>
              </a:rPr>
              <a:t>needed</a:t>
            </a:r>
          </a:p>
          <a:p>
            <a:pPr marL="285750" lvl="1" indent="-285750">
              <a:buFont typeface="Arial" charset="0"/>
              <a:buChar char="•"/>
            </a:pPr>
            <a:endParaRPr lang="en-US" b="0" baseline="0" dirty="0">
              <a:latin typeface="Calibri" panose="020F0502020204030204" pitchFamily="34" charset="0"/>
              <a:ea typeface="Calibri" panose="020F0502020204030204" pitchFamily="34" charset="0"/>
              <a:cs typeface="Calibri" panose="020F0502020204030204" pitchFamily="34" charset="0"/>
            </a:endParaRPr>
          </a:p>
          <a:p>
            <a:pPr marL="0" lvl="1"/>
            <a:r>
              <a:rPr lang="en-US" altLang="en-US" b="1" dirty="0">
                <a:latin typeface="Calibri" panose="020F0502020204030204" pitchFamily="34" charset="0"/>
                <a:ea typeface="Calibri" panose="020F0502020204030204" pitchFamily="34" charset="0"/>
                <a:cs typeface="Calibri" panose="020F0502020204030204" pitchFamily="34" charset="0"/>
              </a:rPr>
              <a:t>Some basic ground rules for unit visits</a:t>
            </a:r>
          </a:p>
          <a:p>
            <a:pPr marL="171450" indent="-171450">
              <a:spcBef>
                <a:spcPts val="0"/>
              </a:spcBef>
              <a:buFont typeface="Arial" charset="0"/>
              <a:buChar char="•"/>
            </a:pPr>
            <a:r>
              <a:rPr lang="en-US" altLang="en-US" dirty="0">
                <a:latin typeface="Calibri" panose="020F0502020204030204" pitchFamily="34" charset="0"/>
                <a:ea typeface="Calibri" panose="020F0502020204030204" pitchFamily="34" charset="0"/>
                <a:cs typeface="Calibri" panose="020F0502020204030204" pitchFamily="34" charset="0"/>
              </a:rPr>
              <a:t>Call in advance to ensure the visit is convenient.</a:t>
            </a:r>
          </a:p>
          <a:p>
            <a:pPr marL="171450" indent="-171450">
              <a:spcBef>
                <a:spcPts val="0"/>
              </a:spcBef>
              <a:buFont typeface="Arial" charset="0"/>
              <a:buChar char="•"/>
            </a:pPr>
            <a:r>
              <a:rPr lang="en-US" altLang="en-US" dirty="0">
                <a:latin typeface="Calibri" panose="020F0502020204030204" pitchFamily="34" charset="0"/>
                <a:ea typeface="Calibri" panose="020F0502020204030204" pitchFamily="34" charset="0"/>
                <a:cs typeface="Calibri" panose="020F0502020204030204" pitchFamily="34" charset="0"/>
              </a:rPr>
              <a:t>The commissioner should not participate in the meeting, except to be introduced.</a:t>
            </a:r>
          </a:p>
          <a:p>
            <a:pPr marL="171450" indent="-171450">
              <a:spcBef>
                <a:spcPts val="0"/>
              </a:spcBef>
              <a:buFont typeface="Arial" charset="0"/>
              <a:buChar char="•"/>
            </a:pPr>
            <a:r>
              <a:rPr lang="en-US" altLang="en-US" dirty="0">
                <a:latin typeface="Calibri" panose="020F0502020204030204" pitchFamily="34" charset="0"/>
                <a:ea typeface="Calibri" panose="020F0502020204030204" pitchFamily="34" charset="0"/>
                <a:cs typeface="Calibri" panose="020F0502020204030204" pitchFamily="34" charset="0"/>
              </a:rPr>
              <a:t>Uniforms should be worn and should conform to the appropriate uniform inspection sheet. </a:t>
            </a:r>
          </a:p>
          <a:p>
            <a:pPr marL="285750" lvl="1" indent="-285750">
              <a:buFont typeface="Arial" charset="0"/>
              <a:buChar char="•"/>
            </a:pPr>
            <a:endParaRPr lang="en-US" altLang="en-US" sz="1200" b="0" baseline="0" dirty="0">
              <a:ea typeface="ヒラギノ角ゴ Pro W3"/>
              <a:cs typeface="Helvetica" charset="0"/>
            </a:endParaRPr>
          </a:p>
          <a:p>
            <a:pPr marL="0" lvl="1"/>
            <a:endParaRPr lang="en-US" altLang="en-US" b="1" baseline="0" dirty="0">
              <a:latin typeface="Helvetica" charset="0"/>
              <a:ea typeface="MS PGothic" charset="-128"/>
              <a:cs typeface="Helvetica" charset="0"/>
            </a:endParaRPr>
          </a:p>
          <a:p>
            <a:pPr marL="0" lvl="1"/>
            <a:r>
              <a:rPr lang="en-US" altLang="en-US" b="1" baseline="0" dirty="0">
                <a:latin typeface="Helvetica" charset="0"/>
                <a:ea typeface="MS PGothic" charset="-128"/>
                <a:cs typeface="Helvetica" charset="0"/>
              </a:rPr>
              <a:t> </a:t>
            </a:r>
            <a:endParaRPr lang="en-US" altLang="en-US" b="0" baseline="0" dirty="0">
              <a:latin typeface="Helvetica" charset="0"/>
              <a:ea typeface="MS PGothic" charset="-128"/>
              <a:cs typeface="Helvetica" charset="0"/>
            </a:endParaRPr>
          </a:p>
        </p:txBody>
      </p:sp>
      <p:sp>
        <p:nvSpPr>
          <p:cNvPr id="13316" name="Slide Number Placeholder 3"/>
          <p:cNvSpPr>
            <a:spLocks noGrp="1"/>
          </p:cNvSpPr>
          <p:nvPr>
            <p:ph type="sldNum" sz="quarter" idx="5"/>
          </p:nvPr>
        </p:nvSpPr>
        <p:spPr bwMode="auto">
          <a:xfrm>
            <a:off x="6123008" y="8846554"/>
            <a:ext cx="733406" cy="4673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8D5E4EBD-8BC1-FA4E-A1E6-8D356AFC3D45}" type="slidenum">
              <a:rPr lang="en-US" altLang="en-US"/>
              <a:pPr/>
              <a:t>23</a:t>
            </a:fld>
            <a:endParaRPr lang="en-US" altLang="en-US"/>
          </a:p>
        </p:txBody>
      </p:sp>
    </p:spTree>
    <p:extLst>
      <p:ext uri="{BB962C8B-B14F-4D97-AF65-F5344CB8AC3E}">
        <p14:creationId xmlns:p14="http://schemas.microsoft.com/office/powerpoint/2010/main" val="303190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22:notes"/>
          <p:cNvSpPr>
            <a:spLocks noGrp="1" noRot="1" noChangeAspect="1"/>
          </p:cNvSpPr>
          <p:nvPr>
            <p:ph type="sldImg" idx="2"/>
          </p:nvPr>
        </p:nvSpPr>
        <p:spPr>
          <a:xfrm>
            <a:off x="2287588" y="382588"/>
            <a:ext cx="2389187" cy="179228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8" name="Google Shape;208;p22:notes"/>
          <p:cNvSpPr txBox="1">
            <a:spLocks noGrp="1"/>
          </p:cNvSpPr>
          <p:nvPr>
            <p:ph type="body" idx="1"/>
          </p:nvPr>
        </p:nvSpPr>
        <p:spPr>
          <a:xfrm>
            <a:off x="334699" y="2288990"/>
            <a:ext cx="6014309" cy="6803114"/>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strike="noStrike" dirty="0">
                <a:latin typeface="Calibri" panose="020F0502020204030204" pitchFamily="34" charset="0"/>
                <a:ea typeface="Calibri" panose="020F0502020204030204" pitchFamily="34" charset="0"/>
                <a:cs typeface="Calibri" panose="020F0502020204030204" pitchFamily="34" charset="0"/>
                <a:sym typeface="Arial"/>
              </a:rPr>
              <a:t>Perspective</a:t>
            </a:r>
          </a:p>
          <a:p>
            <a:pPr marL="171450" lvl="0" indent="-171450" algn="l" rtl="0">
              <a:spcBef>
                <a:spcPts val="0"/>
              </a:spcBef>
              <a:spcAft>
                <a:spcPts val="0"/>
              </a:spcAft>
              <a:buFont typeface="Arial" panose="020B0604020202020204" pitchFamily="34" charset="0"/>
              <a:buChar char="•"/>
            </a:pPr>
            <a:r>
              <a:rPr lang="en-US" strike="noStrike" dirty="0">
                <a:latin typeface="Calibri" panose="020F0502020204030204" pitchFamily="34" charset="0"/>
                <a:ea typeface="Calibri" panose="020F0502020204030204" pitchFamily="34" charset="0"/>
                <a:cs typeface="Calibri" panose="020F0502020204030204" pitchFamily="34" charset="0"/>
                <a:sym typeface="Arial"/>
              </a:rPr>
              <a:t>Y</a:t>
            </a:r>
            <a:r>
              <a:rPr lang="en-US" dirty="0">
                <a:latin typeface="Calibri" panose="020F0502020204030204" pitchFamily="34" charset="0"/>
                <a:ea typeface="Calibri" panose="020F0502020204030204" pitchFamily="34" charset="0"/>
                <a:cs typeface="Calibri" panose="020F0502020204030204" pitchFamily="34" charset="0"/>
                <a:sym typeface="Arial"/>
              </a:rPr>
              <a:t>our </a:t>
            </a:r>
            <a:r>
              <a:rPr lang="en-US" u="none" dirty="0">
                <a:latin typeface="Calibri" panose="020F0502020204030204" pitchFamily="34" charset="0"/>
                <a:ea typeface="Calibri" panose="020F0502020204030204" pitchFamily="34" charset="0"/>
                <a:cs typeface="Calibri" panose="020F0502020204030204" pitchFamily="34" charset="0"/>
                <a:sym typeface="Arial"/>
              </a:rPr>
              <a:t>personal e</a:t>
            </a:r>
            <a:r>
              <a:rPr lang="en-US" dirty="0">
                <a:latin typeface="Calibri" panose="020F0502020204030204" pitchFamily="34" charset="0"/>
                <a:ea typeface="Calibri" panose="020F0502020204030204" pitchFamily="34" charset="0"/>
                <a:cs typeface="Calibri" panose="020F0502020204030204" pitchFamily="34" charset="0"/>
                <a:sym typeface="Arial"/>
              </a:rPr>
              <a:t>xperience should help inform, but not control, how you interact. </a:t>
            </a: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sym typeface="Arial"/>
              </a:rPr>
              <a:t>Units are different – they have different sizes, different chartered partners, and different leaders.</a:t>
            </a: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sym typeface="Arial"/>
              </a:rPr>
              <a:t>Chartered organizations and even the unit itself can have different expectations and priorities.</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Font typeface="Arial" panose="020B0604020202020204" pitchFamily="34" charset="0"/>
              <a:buNone/>
            </a:pPr>
            <a:r>
              <a:rPr lang="en-US" dirty="0">
                <a:latin typeface="Calibri" panose="020F0502020204030204" pitchFamily="34" charset="0"/>
                <a:ea typeface="Calibri" panose="020F0502020204030204" pitchFamily="34" charset="0"/>
                <a:cs typeface="Calibri" panose="020F0502020204030204" pitchFamily="34" charset="0"/>
                <a:sym typeface="Arial"/>
              </a:rPr>
              <a:t>Remember that there are eight Scouting methods, and each unit may interpret the use of those methods differently</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23: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Google Shape;214;p23: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sym typeface="Arial"/>
              </a:rPr>
              <a:t>Providing Support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We all want to be understood and perceived as intelligent and competent, but we want to empower leaders to discover the answers to their problems on their own, so asking questions is better than giving directions.</a:t>
            </a:r>
            <a:b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br>
            <a:endPar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sym typeface="Arial"/>
              </a:rPr>
              <a:t>We help them achieve the Scouting America mission of serving more youth through a high-quality program by sharing resources that assist them in delivering an improved program.</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p:sp>
        <p:nvSpPr>
          <p:cNvPr id="215" name="Google Shape;215;p23: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24: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Google Shape;221;p24: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Knowledge Expectations</a:t>
            </a: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As a commissioner, we have a wealth of knowledge and resources</a:t>
            </a:r>
            <a:r>
              <a:rPr lang="en-US" u="none" dirty="0">
                <a:latin typeface="Calibri" panose="020F0502020204030204" pitchFamily="34" charset="0"/>
                <a:ea typeface="Calibri" panose="020F0502020204030204" pitchFamily="34" charset="0"/>
                <a:cs typeface="Calibri" panose="020F0502020204030204" pitchFamily="34" charset="0"/>
              </a:rPr>
              <a:t>.  </a:t>
            </a:r>
          </a:p>
          <a:p>
            <a:pPr marL="171450" lvl="0" indent="-171450" algn="l" rtl="0">
              <a:spcBef>
                <a:spcPts val="0"/>
              </a:spcBef>
              <a:spcAft>
                <a:spcPts val="0"/>
              </a:spcAft>
              <a:buFont typeface="Arial" panose="020B0604020202020204" pitchFamily="34" charset="0"/>
              <a:buChar char="•"/>
            </a:pPr>
            <a:r>
              <a:rPr lang="en-US" u="none" dirty="0">
                <a:latin typeface="Calibri" panose="020F0502020204030204" pitchFamily="34" charset="0"/>
                <a:ea typeface="Calibri" panose="020F0502020204030204" pitchFamily="34" charset="0"/>
                <a:cs typeface="Calibri" panose="020F0502020204030204" pitchFamily="34" charset="0"/>
              </a:rPr>
              <a:t>But </a:t>
            </a:r>
            <a:r>
              <a:rPr lang="en-US" dirty="0">
                <a:latin typeface="Calibri" panose="020F0502020204030204" pitchFamily="34" charset="0"/>
                <a:ea typeface="Calibri" panose="020F0502020204030204" pitchFamily="34" charset="0"/>
                <a:cs typeface="Calibri" panose="020F0502020204030204" pitchFamily="34" charset="0"/>
              </a:rPr>
              <a:t>we don’t need to know everything. It’s better to take questions and deliver correct </a:t>
            </a:r>
            <a:r>
              <a:rPr lang="en-US" dirty="0">
                <a:latin typeface="Calibri" panose="020F0502020204030204" pitchFamily="34" charset="0"/>
                <a:ea typeface="Calibri" panose="020F0502020204030204" pitchFamily="34" charset="0"/>
                <a:cs typeface="Calibri" panose="020F0502020204030204" pitchFamily="34" charset="0"/>
                <a:sym typeface="Arial"/>
              </a:rPr>
              <a:t>answers</a:t>
            </a:r>
            <a:r>
              <a:rPr lang="en-US" dirty="0">
                <a:latin typeface="Calibri" panose="020F0502020204030204" pitchFamily="34" charset="0"/>
                <a:ea typeface="Calibri" panose="020F0502020204030204" pitchFamily="34" charset="0"/>
                <a:cs typeface="Calibri" panose="020F0502020204030204" pitchFamily="34" charset="0"/>
              </a:rPr>
              <a:t> later than give an incorrect answer immediately.</a:t>
            </a: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Follow through. Do what you say you are going to do. </a:t>
            </a: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Provide information that will help the unit, rather than demonstrating your knowledge.</a:t>
            </a: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Provide information and assistance that can be trusted to build confidence and establish trust.</a:t>
            </a:r>
          </a:p>
          <a:p>
            <a:pPr marL="0" lvl="0" indent="0" algn="l" rtl="0">
              <a:spcBef>
                <a:spcPts val="0"/>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We need to be able to identify needs, available resources, and help units succeed.</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p:sp>
        <p:nvSpPr>
          <p:cNvPr id="222" name="Google Shape;222;p24: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xfrm>
            <a:off x="2325688" y="460375"/>
            <a:ext cx="2359025" cy="17700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3315" name="Notes Placeholder 2"/>
          <p:cNvSpPr>
            <a:spLocks noGrp="1"/>
          </p:cNvSpPr>
          <p:nvPr>
            <p:ph type="body" idx="1"/>
          </p:nvPr>
        </p:nvSpPr>
        <p:spPr bwMode="auto">
          <a:xfrm>
            <a:off x="249044" y="2378252"/>
            <a:ext cx="6428482" cy="659212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a:r>
              <a:rPr lang="en-US" altLang="en-US" b="1" dirty="0">
                <a:latin typeface="Calibri" panose="020F0502020204030204" pitchFamily="34" charset="0"/>
                <a:ea typeface="Calibri" panose="020F0502020204030204" pitchFamily="34" charset="0"/>
                <a:cs typeface="Calibri" panose="020F0502020204030204" pitchFamily="34" charset="0"/>
              </a:rPr>
              <a:t>Making Connections:</a:t>
            </a:r>
          </a:p>
          <a:p>
            <a:pPr marL="0" lvl="1"/>
            <a:r>
              <a:rPr lang="en-US" altLang="en-US" b="1" dirty="0">
                <a:latin typeface="Calibri" panose="020F0502020204030204" pitchFamily="34" charset="0"/>
                <a:ea typeface="Calibri" panose="020F0502020204030204" pitchFamily="34" charset="0"/>
                <a:cs typeface="Calibri" panose="020F0502020204030204" pitchFamily="34" charset="0"/>
              </a:rPr>
              <a:t>Discussion:  Do’s and Don’ts:</a:t>
            </a:r>
          </a:p>
          <a:p>
            <a:pPr marL="0" lvl="1"/>
            <a:endParaRPr lang="en-US" altLang="en-US" b="0" baseline="0" dirty="0">
              <a:latin typeface="Calibri" panose="020F0502020204030204" pitchFamily="34" charset="0"/>
              <a:ea typeface="Calibri" panose="020F0502020204030204" pitchFamily="34" charset="0"/>
              <a:cs typeface="Calibri" panose="020F0502020204030204" pitchFamily="34" charset="0"/>
            </a:endParaRPr>
          </a:p>
          <a:p>
            <a:pPr marL="0" indent="0"/>
            <a:r>
              <a:rPr lang="en-US"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Buzz Groups </a:t>
            </a:r>
            <a:r>
              <a:rPr lang="en-US"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Form two buzz groups, one to make a list of good practices for commissioner contacts with units and the other bad practices.  			</a:t>
            </a:r>
          </a:p>
          <a:p>
            <a:pPr marL="171450" indent="-171450">
              <a:buFont typeface="Wingdings" charset="2"/>
              <a:buChar char="è"/>
            </a:pPr>
            <a:r>
              <a:rPr lang="en-US"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Allow up to 4 minutes for discussion. Then have the buzz groups report back to the class. </a:t>
            </a:r>
          </a:p>
          <a:p>
            <a:pPr marL="171450" indent="-171450">
              <a:buFont typeface="Wingdings" charset="2"/>
              <a:buChar char="è"/>
            </a:pPr>
            <a:endParaRPr lang="en-US"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Tx/>
              <a:buNone/>
            </a:pPr>
            <a:r>
              <a:rPr lang="en-US"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Some example do’s and don’ts follow:</a:t>
            </a:r>
          </a:p>
          <a:p>
            <a:pPr marL="0" indent="0">
              <a:buFontTx/>
              <a:buNone/>
            </a:pPr>
            <a:endParaRPr lang="en-US"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Tx/>
              <a:buNone/>
            </a:pPr>
            <a:r>
              <a:rPr lang="en-US" u="sng"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DO’s</a:t>
            </a:r>
          </a:p>
          <a:p>
            <a:pPr marL="171450" indent="-171450">
              <a:buFont typeface="Arial" panose="020B0604020202020204" pitchFamily="34" charset="0"/>
              <a:buChar char="•"/>
            </a:pPr>
            <a:r>
              <a:rPr lang="en-US"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Visit often - Visit different types of meetings/activities</a:t>
            </a:r>
          </a:p>
          <a:p>
            <a:pPr marL="171450" indent="-171450">
              <a:buFont typeface="Arial" panose="020B0604020202020204" pitchFamily="34" charset="0"/>
              <a:buChar char="•"/>
            </a:pPr>
            <a:r>
              <a:rPr lang="en-US"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Smile </a:t>
            </a:r>
            <a:r>
              <a:rPr lang="mr-IN" kern="1200" dirty="0">
                <a:solidFill>
                  <a:schemeClr val="tx1"/>
                </a:solidFill>
                <a:effectLst/>
                <a:latin typeface="Calibri" panose="020F0502020204030204" pitchFamily="34" charset="0"/>
                <a:ea typeface="Calibri" panose="020F0502020204030204" pitchFamily="34" charset="0"/>
                <a:cs typeface="+mn-cs"/>
              </a:rPr>
              <a:t>–</a:t>
            </a:r>
            <a:r>
              <a:rPr lang="en-US"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Be Positive</a:t>
            </a:r>
          </a:p>
          <a:p>
            <a:pPr marL="171450" indent="-171450">
              <a:buFont typeface="Arial" panose="020B0604020202020204" pitchFamily="34" charset="0"/>
              <a:buChar char="•"/>
            </a:pPr>
            <a:r>
              <a:rPr lang="en-US"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Bring something (e.g.,</a:t>
            </a:r>
            <a:r>
              <a:rPr lang="en-US"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en-US"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 flyer for an upcoming event or news of an upcoming program change)</a:t>
            </a:r>
          </a:p>
          <a:p>
            <a:pPr marL="171450" indent="-171450">
              <a:buFont typeface="Arial" panose="020B0604020202020204" pitchFamily="34" charset="0"/>
              <a:buChar char="•"/>
            </a:pPr>
            <a:r>
              <a:rPr lang="en-US"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Talk to several leaders and some youth</a:t>
            </a:r>
          </a:p>
          <a:p>
            <a:pPr marL="171450" indent="-171450">
              <a:buFont typeface="Arial" panose="020B0604020202020204" pitchFamily="34" charset="0"/>
              <a:buChar char="•"/>
            </a:pPr>
            <a:r>
              <a:rPr lang="en-US"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Be cognizant of your body language</a:t>
            </a:r>
          </a:p>
          <a:p>
            <a:pPr marL="171450" indent="-171450">
              <a:buFont typeface="Arial" panose="020B0604020202020204" pitchFamily="34" charset="0"/>
              <a:buChar char="•"/>
            </a:pPr>
            <a:r>
              <a:rPr lang="en-US"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Listen </a:t>
            </a:r>
            <a:r>
              <a:rPr lang="mr-IN" kern="1200" dirty="0">
                <a:solidFill>
                  <a:schemeClr val="tx1"/>
                </a:solidFill>
                <a:effectLst/>
                <a:latin typeface="Calibri" panose="020F0502020204030204" pitchFamily="34" charset="0"/>
                <a:ea typeface="Calibri" panose="020F0502020204030204" pitchFamily="34" charset="0"/>
                <a:cs typeface="+mn-cs"/>
              </a:rPr>
              <a:t>–</a:t>
            </a:r>
            <a:r>
              <a:rPr lang="en-US"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actively and empathetically</a:t>
            </a:r>
          </a:p>
          <a:p>
            <a:pPr marL="171450" indent="-171450">
              <a:buFont typeface="Arial" panose="020B0604020202020204" pitchFamily="34" charset="0"/>
              <a:buChar char="•"/>
            </a:pPr>
            <a:r>
              <a:rPr lang="en-US"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Ask if there’s anything you can do to help</a:t>
            </a:r>
          </a:p>
          <a:p>
            <a:pPr marL="171450" indent="-171450">
              <a:buFont typeface="Arial" panose="020B0604020202020204" pitchFamily="34" charset="0"/>
              <a:buChar char="•"/>
            </a:pPr>
            <a:r>
              <a:rPr lang="en-US"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Check your ego at the door</a:t>
            </a:r>
          </a:p>
          <a:p>
            <a:pPr marL="171450" indent="-171450">
              <a:buFont typeface="Arial" panose="020B0604020202020204" pitchFamily="34" charset="0"/>
              <a:buChar char="•"/>
            </a:pPr>
            <a:r>
              <a:rPr lang="en-US"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Follow up on questions you couldn’t answer</a:t>
            </a:r>
          </a:p>
          <a:p>
            <a:pPr marL="171450" indent="-171450">
              <a:buFont typeface="Arial" panose="020B0604020202020204" pitchFamily="34" charset="0"/>
              <a:buChar char="•"/>
            </a:pPr>
            <a:r>
              <a:rPr lang="en-US"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Follow up on promises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Follow up with a Thank You</a:t>
            </a:r>
          </a:p>
          <a:p>
            <a:pPr marL="171450" indent="-171450">
              <a:buFont typeface="Arial" panose="020B0604020202020204" pitchFamily="34" charset="0"/>
              <a:buChar char="•"/>
            </a:pPr>
            <a:r>
              <a:rPr lang="en-US"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Respond promptly</a:t>
            </a:r>
            <a:r>
              <a:rPr lang="en-US"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to messages</a:t>
            </a:r>
            <a:endParaRPr lang="en-US"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endParaRPr lang="en-US"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Tx/>
              <a:buNone/>
            </a:pPr>
            <a:endParaRPr lang="en-US"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Tx/>
              <a:buNone/>
            </a:pPr>
            <a:r>
              <a:rPr lang="en-US" u="sng"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DON’TS</a:t>
            </a:r>
          </a:p>
          <a:p>
            <a:pPr marL="171450" indent="-171450">
              <a:buFont typeface="Arial" panose="020B0604020202020204" pitchFamily="34" charset="0"/>
              <a:buChar char="•"/>
            </a:pPr>
            <a:r>
              <a:rPr lang="en-US" altLang="en-US"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Act as the uniform police</a:t>
            </a:r>
          </a:p>
          <a:p>
            <a:pPr marL="171450" indent="-171450">
              <a:buFont typeface="Arial" panose="020B0604020202020204" pitchFamily="34" charset="0"/>
              <a:buChar char="•"/>
            </a:pPr>
            <a:r>
              <a:rPr lang="en-US" altLang="en-US"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Enter your visit while you’re there</a:t>
            </a:r>
          </a:p>
          <a:p>
            <a:pPr marL="171450" indent="-171450">
              <a:buFont typeface="Arial" panose="020B0604020202020204" pitchFamily="34" charset="0"/>
              <a:buChar char="•"/>
            </a:pPr>
            <a:r>
              <a:rPr lang="en-US" altLang="en-US"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Be late</a:t>
            </a:r>
          </a:p>
          <a:p>
            <a:pPr marL="171450" indent="-171450">
              <a:buFont typeface="Arial" panose="020B0604020202020204" pitchFamily="34" charset="0"/>
              <a:buChar char="•"/>
            </a:pPr>
            <a:r>
              <a:rPr lang="en-US" altLang="en-US"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Overstep your bounds</a:t>
            </a:r>
          </a:p>
          <a:p>
            <a:pPr marL="171450" indent="-171450">
              <a:buFont typeface="Arial" panose="020B0604020202020204" pitchFamily="34" charset="0"/>
              <a:buChar char="•"/>
            </a:pPr>
            <a:r>
              <a:rPr lang="en-US" altLang="en-US"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Take sides </a:t>
            </a:r>
          </a:p>
          <a:p>
            <a:pPr marL="171450" indent="-171450">
              <a:buFont typeface="Arial" panose="020B0604020202020204" pitchFamily="34" charset="0"/>
              <a:buChar char="•"/>
            </a:pPr>
            <a:r>
              <a:rPr lang="en-US" altLang="en-US"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Over post in electronic communications</a:t>
            </a:r>
          </a:p>
          <a:p>
            <a:pPr marL="171450" indent="-171450">
              <a:buFont typeface="Arial" panose="020B0604020202020204" pitchFamily="34" charset="0"/>
              <a:buChar char="•"/>
            </a:pPr>
            <a:r>
              <a:rPr lang="en-US" altLang="en-US"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Make things up </a:t>
            </a:r>
            <a:r>
              <a:rPr lang="mr-IN" altLang="en-US" kern="1200" baseline="0" dirty="0">
                <a:solidFill>
                  <a:schemeClr val="tx1"/>
                </a:solidFill>
                <a:effectLst/>
                <a:latin typeface="Calibri" panose="020F0502020204030204" pitchFamily="34" charset="0"/>
                <a:ea typeface="Calibri" panose="020F0502020204030204" pitchFamily="34" charset="0"/>
                <a:cs typeface="+mn-cs"/>
              </a:rPr>
              <a:t>–</a:t>
            </a:r>
            <a:r>
              <a:rPr lang="en-US" altLang="en-US"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You will be found out</a:t>
            </a:r>
          </a:p>
          <a:p>
            <a:pPr marL="171450" indent="-171450">
              <a:buFont typeface="Arial" panose="020B0604020202020204" pitchFamily="34" charset="0"/>
              <a:buChar char="•"/>
            </a:pPr>
            <a:r>
              <a:rPr lang="en-US" altLang="en-US"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Take too much of the unit leader’s time </a:t>
            </a:r>
            <a:r>
              <a:rPr lang="mr-IN" altLang="en-US" kern="1200" baseline="0" dirty="0">
                <a:solidFill>
                  <a:schemeClr val="tx1"/>
                </a:solidFill>
                <a:effectLst/>
                <a:latin typeface="Calibri" panose="020F0502020204030204" pitchFamily="34" charset="0"/>
                <a:ea typeface="Calibri" panose="020F0502020204030204" pitchFamily="34" charset="0"/>
                <a:cs typeface="+mn-cs"/>
              </a:rPr>
              <a:t>–</a:t>
            </a:r>
            <a:r>
              <a:rPr lang="en-US" altLang="en-US"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en-US" altLang="en-US" kern="1200" baseline="0"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He/She</a:t>
            </a:r>
            <a:r>
              <a:rPr lang="en-US" altLang="en-US"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has a meeting to run</a:t>
            </a:r>
          </a:p>
          <a:p>
            <a:pPr marL="171450" indent="-171450">
              <a:buFont typeface="Arial" panose="020B0604020202020204" pitchFamily="34" charset="0"/>
              <a:buChar char="•"/>
            </a:pPr>
            <a:r>
              <a:rPr lang="en-US" altLang="en-US"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Start sentences with “You” if you’re saying something negative</a:t>
            </a:r>
          </a:p>
          <a:p>
            <a:pPr marL="171450" indent="-171450">
              <a:buFont typeface="Arial" panose="020B0604020202020204" pitchFamily="34" charset="0"/>
              <a:buChar char="•"/>
            </a:pPr>
            <a:r>
              <a:rPr lang="en-US" altLang="en-US"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Give advice directly if not asked for (Avoid “Should”)</a:t>
            </a:r>
          </a:p>
          <a:p>
            <a:pPr marL="0" indent="0">
              <a:buFontTx/>
              <a:buNone/>
            </a:pPr>
            <a:endParaRPr lang="en-US" altLang="en-US" baseline="0" dirty="0">
              <a:ea typeface="MS PGothic" charset="-128"/>
              <a:cs typeface="Helvetica" charset="0"/>
            </a:endParaRPr>
          </a:p>
          <a:p>
            <a:pPr marL="0" lvl="1"/>
            <a:endParaRPr lang="en-US" altLang="en-US" b="1" baseline="0" dirty="0">
              <a:latin typeface="Helvetica" charset="0"/>
              <a:ea typeface="MS PGothic" charset="-128"/>
              <a:cs typeface="Helvetica" charset="0"/>
            </a:endParaRPr>
          </a:p>
          <a:p>
            <a:pPr marL="0" lvl="1"/>
            <a:r>
              <a:rPr lang="en-US" altLang="en-US" b="1" baseline="0" dirty="0">
                <a:latin typeface="Helvetica" charset="0"/>
                <a:ea typeface="MS PGothic" charset="-128"/>
                <a:cs typeface="Helvetica" charset="0"/>
              </a:rPr>
              <a:t> </a:t>
            </a:r>
            <a:endParaRPr lang="en-US" altLang="en-US" b="1" dirty="0">
              <a:latin typeface="Helvetica" charset="0"/>
              <a:ea typeface="MS PGothic" charset="-128"/>
              <a:cs typeface="Helvetica" charset="0"/>
            </a:endParaRPr>
          </a:p>
        </p:txBody>
      </p:sp>
      <p:sp>
        <p:nvSpPr>
          <p:cNvPr id="13316" name="Slide Number Placeholder 3"/>
          <p:cNvSpPr>
            <a:spLocks noGrp="1"/>
          </p:cNvSpPr>
          <p:nvPr>
            <p:ph type="sldNum" sz="quarter" idx="5"/>
          </p:nvPr>
        </p:nvSpPr>
        <p:spPr bwMode="auto">
          <a:xfrm>
            <a:off x="6331352" y="8846554"/>
            <a:ext cx="525062" cy="4673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8D5E4EBD-8BC1-FA4E-A1E6-8D356AFC3D45}" type="slidenum">
              <a:rPr lang="en-US" altLang="en-US"/>
              <a:pPr/>
              <a:t>27</a:t>
            </a:fld>
            <a:endParaRPr lang="en-US" altLang="en-US"/>
          </a:p>
        </p:txBody>
      </p:sp>
    </p:spTree>
    <p:extLst>
      <p:ext uri="{BB962C8B-B14F-4D97-AF65-F5344CB8AC3E}">
        <p14:creationId xmlns:p14="http://schemas.microsoft.com/office/powerpoint/2010/main" val="15791280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25: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25: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Focus of Relationships</a:t>
            </a: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Our primary focus is ensuring the unit's success.  Keep these key points in mind.  As you are delivering service, remember that the unit’s priorities and goals must be the primary focus.</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229" name="Google Shape;229;p25: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a:extLst>
            <a:ext uri="{FF2B5EF4-FFF2-40B4-BE49-F238E27FC236}">
              <a16:creationId xmlns:a16="http://schemas.microsoft.com/office/drawing/2014/main" id="{7991934D-65B7-5D6A-6F6B-9618A85B20FD}"/>
            </a:ext>
          </a:extLst>
        </p:cNvPr>
        <p:cNvGrpSpPr/>
        <p:nvPr/>
      </p:nvGrpSpPr>
      <p:grpSpPr>
        <a:xfrm>
          <a:off x="0" y="0"/>
          <a:ext cx="0" cy="0"/>
          <a:chOff x="0" y="0"/>
          <a:chExt cx="0" cy="0"/>
        </a:xfrm>
      </p:grpSpPr>
      <p:sp>
        <p:nvSpPr>
          <p:cNvPr id="172" name="Google Shape;172;p17:notes">
            <a:extLst>
              <a:ext uri="{FF2B5EF4-FFF2-40B4-BE49-F238E27FC236}">
                <a16:creationId xmlns:a16="http://schemas.microsoft.com/office/drawing/2014/main" id="{F3B81A4F-7AB5-857D-1939-F6718E561FBD}"/>
              </a:ext>
            </a:extLst>
          </p:cNvPr>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3" name="Google Shape;173;p17:notes">
            <a:extLst>
              <a:ext uri="{FF2B5EF4-FFF2-40B4-BE49-F238E27FC236}">
                <a16:creationId xmlns:a16="http://schemas.microsoft.com/office/drawing/2014/main" id="{F25DB3DF-FF86-8641-CD75-3C8E86901747}"/>
              </a:ext>
            </a:extLst>
          </p:cNvPr>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endParaRPr dirty="0"/>
          </a:p>
        </p:txBody>
      </p:sp>
      <p:sp>
        <p:nvSpPr>
          <p:cNvPr id="174" name="Google Shape;174;p17:notes">
            <a:extLst>
              <a:ext uri="{FF2B5EF4-FFF2-40B4-BE49-F238E27FC236}">
                <a16:creationId xmlns:a16="http://schemas.microsoft.com/office/drawing/2014/main" id="{34DC0C80-97F3-7476-939E-C272CDC0CAEF}"/>
              </a:ext>
            </a:extLst>
          </p:cNvPr>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29</a:t>
            </a:fld>
            <a:endParaRPr/>
          </a:p>
        </p:txBody>
      </p:sp>
    </p:spTree>
    <p:extLst>
      <p:ext uri="{BB962C8B-B14F-4D97-AF65-F5344CB8AC3E}">
        <p14:creationId xmlns:p14="http://schemas.microsoft.com/office/powerpoint/2010/main" val="39525905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p3:notes"/>
          <p:cNvSpPr>
            <a:spLocks noGrp="1" noRot="1" noChangeAspect="1"/>
          </p:cNvSpPr>
          <p:nvPr>
            <p:ph type="sldImg" idx="2"/>
          </p:nvPr>
        </p:nvSpPr>
        <p:spPr>
          <a:xfrm>
            <a:off x="2303463" y="401638"/>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 name="Google Shape;57;p3:notes"/>
          <p:cNvSpPr txBox="1">
            <a:spLocks noGrp="1"/>
          </p:cNvSpPr>
          <p:nvPr>
            <p:ph type="body" idx="1"/>
          </p:nvPr>
        </p:nvSpPr>
        <p:spPr>
          <a:xfrm>
            <a:off x="247390" y="2217586"/>
            <a:ext cx="6363221" cy="6266125"/>
          </a:xfrm>
          <a:prstGeom prst="rect">
            <a:avLst/>
          </a:prstGeom>
          <a:noFill/>
          <a:ln>
            <a:noFill/>
          </a:ln>
        </p:spPr>
        <p:txBody>
          <a:bodyPr spcFirstLastPara="1" wrap="square" lIns="92375" tIns="46175" rIns="92375" bIns="461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r>
              <a:rPr lang="de-DE" sz="1200" b="1" kern="1200" dirty="0">
                <a:solidFill>
                  <a:schemeClr val="tx1"/>
                </a:solidFill>
                <a:effectLst/>
                <a:latin typeface="+mn-lt"/>
                <a:ea typeface="+mn-ea"/>
                <a:cs typeface="+mn-cs"/>
              </a:rPr>
              <a:t>As commissioners, we share Scouting America’s Mission, Vision, and Goal.  </a:t>
            </a:r>
            <a:endParaRPr lang="en-US" sz="1200" kern="1200" dirty="0">
              <a:solidFill>
                <a:schemeClr val="tx1"/>
              </a:solidFill>
              <a:effectLst/>
              <a:latin typeface="+mn-lt"/>
              <a:ea typeface="+mn-ea"/>
              <a:cs typeface="+mn-cs"/>
            </a:endParaRPr>
          </a:p>
          <a:p>
            <a:pPr marL="0" marR="0" lvl="0" indent="0" algn="l" rtl="0">
              <a:lnSpc>
                <a:spcPct val="100000"/>
              </a:lnSpc>
              <a:spcBef>
                <a:spcPts val="0"/>
              </a:spcBef>
              <a:spcAft>
                <a:spcPts val="0"/>
              </a:spcAft>
              <a:buClr>
                <a:srgbClr val="000000"/>
              </a:buClr>
              <a:buSzPts val="1800"/>
              <a:buFont typeface="Calibri"/>
              <a:buNone/>
            </a:pPr>
            <a:endParaRPr lang="en-US" dirty="0">
              <a:solidFill>
                <a:srgbClr val="000000"/>
              </a:solidFill>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800"/>
              <a:buFont typeface="Calibri"/>
              <a:buNone/>
            </a:pPr>
            <a:r>
              <a:rPr lang="en-US" b="1" dirty="0">
                <a:solidFill>
                  <a:srgbClr val="000000"/>
                </a:solidFill>
                <a:latin typeface="Calibri" panose="020F0502020204030204" pitchFamily="34" charset="0"/>
                <a:ea typeface="Calibri" panose="020F0502020204030204" pitchFamily="34" charset="0"/>
                <a:cs typeface="Calibri" panose="020F0502020204030204" pitchFamily="34" charset="0"/>
                <a:sym typeface="Calibri"/>
              </a:rPr>
              <a:t>Mission:</a:t>
            </a:r>
            <a:r>
              <a:rPr lang="en-US" dirty="0">
                <a:solidFill>
                  <a:srgbClr val="000000"/>
                </a:solidFill>
                <a:latin typeface="Calibri" panose="020F0502020204030204" pitchFamily="34" charset="0"/>
                <a:ea typeface="Calibri" panose="020F0502020204030204" pitchFamily="34" charset="0"/>
                <a:cs typeface="Calibri" panose="020F0502020204030204" pitchFamily="34" charset="0"/>
                <a:sym typeface="Calibri"/>
              </a:rPr>
              <a:t>  To prepare youth to make ethical and moral choices over their lifetime by instilling in them the values of the Scout Oath and Law.  </a:t>
            </a:r>
          </a:p>
          <a:p>
            <a:pPr marL="0" indent="0">
              <a:buSzPts val="1800"/>
            </a:pPr>
            <a:endParaRPr lang="en-US" dirty="0">
              <a:solidFill>
                <a:srgbClr val="000000"/>
              </a:solidFill>
              <a:latin typeface="Calibri"/>
              <a:ea typeface="Calibri"/>
              <a:cs typeface="Calibri"/>
              <a:sym typeface="Calibri"/>
            </a:endParaRPr>
          </a:p>
          <a:p>
            <a:pPr marL="0" indent="0">
              <a:buSzPts val="1800"/>
            </a:pPr>
            <a:r>
              <a:rPr lang="en-US" b="1" dirty="0">
                <a:solidFill>
                  <a:srgbClr val="000000"/>
                </a:solidFill>
                <a:latin typeface="Calibri"/>
                <a:ea typeface="Calibri"/>
                <a:cs typeface="Calibri"/>
                <a:sym typeface="Calibri"/>
              </a:rPr>
              <a:t>Vision:</a:t>
            </a:r>
            <a:r>
              <a:rPr lang="en-US" dirty="0">
                <a:solidFill>
                  <a:srgbClr val="000000"/>
                </a:solidFill>
                <a:latin typeface="Calibri"/>
                <a:ea typeface="Calibri"/>
                <a:cs typeface="Calibri"/>
                <a:sym typeface="Calibri"/>
              </a:rPr>
              <a:t>  Prepare every eligible youth in America to become a responsible, participating citizen and leader, guided by the Scout Oath and Law.</a:t>
            </a:r>
          </a:p>
          <a:p>
            <a:pPr marL="0" indent="0">
              <a:buSzPts val="1800"/>
            </a:pPr>
            <a:endParaRPr lang="en-US" strike="sngStrike" dirty="0">
              <a:solidFill>
                <a:srgbClr val="000000"/>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ts val="1800"/>
              <a:buFontTx/>
              <a:buNone/>
              <a:tabLst/>
              <a:defRPr/>
            </a:pPr>
            <a:r>
              <a:rPr lang="en-US" b="1" strike="noStrike" baseline="0" dirty="0">
                <a:solidFill>
                  <a:srgbClr val="000000"/>
                </a:solidFill>
                <a:latin typeface="Calibri"/>
                <a:ea typeface="Calibri"/>
                <a:cs typeface="Calibri"/>
                <a:sym typeface="Calibri"/>
              </a:rPr>
              <a:t>Goal:</a:t>
            </a:r>
            <a:r>
              <a:rPr lang="en-US" strike="noStrike" baseline="0" dirty="0">
                <a:solidFill>
                  <a:srgbClr val="000000"/>
                </a:solidFill>
                <a:latin typeface="Calibri"/>
                <a:ea typeface="Calibri"/>
                <a:cs typeface="Calibri"/>
                <a:sym typeface="Calibri"/>
              </a:rPr>
              <a:t>  </a:t>
            </a:r>
            <a:r>
              <a:rPr lang="de-DE" sz="1200" dirty="0">
                <a:ea typeface="Aptos" panose="020B0004020202020204" pitchFamily="34" charset="0"/>
                <a:cs typeface="Times New Roman" panose="02020603050405020304" pitchFamily="18" charset="0"/>
              </a:rPr>
              <a:t>Prepare America’s youth for lives of impact and purpose.</a:t>
            </a:r>
            <a:endParaRPr lang="en-US" sz="1200" dirty="0">
              <a:ea typeface="Aptos" panose="020B0004020202020204" pitchFamily="34" charset="0"/>
              <a:cs typeface="Times New Roman" panose="02020603050405020304" pitchFamily="18" charset="0"/>
            </a:endParaRPr>
          </a:p>
          <a:p>
            <a:pPr marL="0" indent="0">
              <a:buSzPts val="1800"/>
            </a:pPr>
            <a:endParaRPr strike="sngStrike" dirty="0">
              <a:solidFill>
                <a:srgbClr val="000000"/>
              </a:solidFill>
              <a:latin typeface="Calibri"/>
              <a:ea typeface="Calibri"/>
              <a:cs typeface="Calibri"/>
            </a:endParaRPr>
          </a:p>
          <a:p>
            <a:pPr marL="0" lvl="0" indent="0" algn="l" rtl="0">
              <a:spcBef>
                <a:spcPts val="0"/>
              </a:spcBef>
              <a:spcAft>
                <a:spcPts val="0"/>
              </a:spcAft>
              <a:buNone/>
            </a:pPr>
            <a:endParaRPr b="1" dirty="0"/>
          </a:p>
        </p:txBody>
      </p:sp>
      <p:sp>
        <p:nvSpPr>
          <p:cNvPr id="58" name="Google Shape;58;p3: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18: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 name="Google Shape;180;p18: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sym typeface="Arial"/>
              </a:rPr>
              <a:t>The First Unit Connection</a:t>
            </a: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sym typeface="Arial"/>
              </a:rPr>
              <a:t>What do you do to prepare for making your first unit connection with your newly assigned unit? </a:t>
            </a:r>
            <a:br>
              <a:rPr lang="en-US" dirty="0">
                <a:latin typeface="Calibri" panose="020F0502020204030204" pitchFamily="34" charset="0"/>
                <a:ea typeface="Calibri" panose="020F0502020204030204" pitchFamily="34" charset="0"/>
                <a:cs typeface="Calibri" panose="020F0502020204030204" pitchFamily="34" charset="0"/>
                <a:sym typeface="Arial"/>
              </a:rPr>
            </a:br>
            <a:r>
              <a:rPr lang="en-US" dirty="0">
                <a:latin typeface="Calibri" panose="020F0502020204030204" pitchFamily="34" charset="0"/>
                <a:ea typeface="Calibri" panose="020F0502020204030204" pitchFamily="34" charset="0"/>
                <a:cs typeface="Calibri" panose="020F0502020204030204" pitchFamily="34" charset="0"/>
                <a:sym typeface="Arial"/>
              </a:rPr>
              <a:t>Think of what you would do to prepare for an interview for a new job. You learn as much as you can about the company you are applying to. It’s the same here. </a:t>
            </a:r>
            <a:br>
              <a:rPr lang="en-US" dirty="0">
                <a:latin typeface="Calibri" panose="020F0502020204030204" pitchFamily="34" charset="0"/>
                <a:ea typeface="Calibri" panose="020F0502020204030204" pitchFamily="34" charset="0"/>
                <a:cs typeface="Calibri" panose="020F0502020204030204" pitchFamily="34" charset="0"/>
                <a:sym typeface="Arial"/>
              </a:rPr>
            </a:br>
            <a:endParaRPr lang="en-US" dirty="0">
              <a:latin typeface="Calibri" panose="020F0502020204030204" pitchFamily="34" charset="0"/>
              <a:ea typeface="Calibri" panose="020F0502020204030204" pitchFamily="34" charset="0"/>
              <a:cs typeface="Calibri" panose="020F0502020204030204" pitchFamily="34" charset="0"/>
              <a:sym typeface="Arial"/>
            </a:endParaRPr>
          </a:p>
          <a:p>
            <a:pPr marL="0" lvl="0" indent="0" algn="l" rtl="0">
              <a:spcBef>
                <a:spcPts val="0"/>
              </a:spcBef>
              <a:spcAft>
                <a:spcPts val="0"/>
              </a:spcAft>
              <a:buNone/>
            </a:pPr>
            <a:r>
              <a:rPr lang="en-US" u="none" dirty="0">
                <a:latin typeface="Calibri" panose="020F0502020204030204" pitchFamily="34" charset="0"/>
                <a:ea typeface="Calibri" panose="020F0502020204030204" pitchFamily="34" charset="0"/>
                <a:cs typeface="Calibri" panose="020F0502020204030204" pitchFamily="34" charset="0"/>
                <a:sym typeface="Arial"/>
              </a:rPr>
              <a:t>This is where Commissioner Tools come in.  It is a source of a wide variety of information about units, as well as a place to record notes.</a:t>
            </a:r>
            <a:endParaRPr sz="1100" u="none" dirty="0">
              <a:latin typeface="Calibri" panose="020F0502020204030204" pitchFamily="34" charset="0"/>
              <a:ea typeface="Calibri" panose="020F0502020204030204" pitchFamily="34" charset="0"/>
              <a:cs typeface="Calibri" panose="020F0502020204030204" pitchFamily="34" charset="0"/>
            </a:endParaRPr>
          </a:p>
        </p:txBody>
      </p:sp>
      <p:sp>
        <p:nvSpPr>
          <p:cNvPr id="181" name="Google Shape;181;p18: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54238" y="646113"/>
            <a:ext cx="2549525" cy="1911350"/>
          </a:xfrm>
        </p:spPr>
      </p:sp>
      <p:sp>
        <p:nvSpPr>
          <p:cNvPr id="3" name="Notes Placeholder 2"/>
          <p:cNvSpPr>
            <a:spLocks noGrp="1"/>
          </p:cNvSpPr>
          <p:nvPr>
            <p:ph type="body" idx="1"/>
          </p:nvPr>
        </p:nvSpPr>
        <p:spPr>
          <a:xfrm>
            <a:off x="685800" y="2744787"/>
            <a:ext cx="5486400" cy="6151240"/>
          </a:xfrm>
        </p:spPr>
        <p:txBody>
          <a:bodyPr/>
          <a:lstStyle/>
          <a:p>
            <a:pPr marL="0" indent="0"/>
            <a:r>
              <a:rPr lang="en-US" b="1" u="none" dirty="0">
                <a:latin typeface="Calibri" panose="020F0502020204030204" pitchFamily="34" charset="0"/>
                <a:ea typeface="Calibri" panose="020F0502020204030204" pitchFamily="34" charset="0"/>
                <a:cs typeface="Calibri" panose="020F0502020204030204" pitchFamily="34" charset="0"/>
              </a:rPr>
              <a:t>Pre-Connection Preparation</a:t>
            </a:r>
          </a:p>
          <a:p>
            <a:pPr marL="0" indent="0"/>
            <a:r>
              <a:rPr lang="en-US" u="none" dirty="0">
                <a:latin typeface="Calibri" panose="020F0502020204030204" pitchFamily="34" charset="0"/>
                <a:ea typeface="Calibri" panose="020F0502020204030204" pitchFamily="34" charset="0"/>
                <a:cs typeface="Calibri" panose="020F0502020204030204" pitchFamily="34" charset="0"/>
              </a:rPr>
              <a:t>Each unit has a </a:t>
            </a:r>
            <a:r>
              <a:rPr lang="en-US" u="none" dirty="0" err="1">
                <a:latin typeface="Calibri" panose="020F0502020204030204" pitchFamily="34" charset="0"/>
                <a:ea typeface="Calibri" panose="020F0502020204030204" pitchFamily="34" charset="0"/>
                <a:cs typeface="Calibri" panose="020F0502020204030204" pitchFamily="34" charset="0"/>
              </a:rPr>
              <a:t>My.Scouting</a:t>
            </a:r>
            <a:r>
              <a:rPr lang="en-US" u="none" dirty="0">
                <a:latin typeface="Calibri" panose="020F0502020204030204" pitchFamily="34" charset="0"/>
                <a:ea typeface="Calibri" panose="020F0502020204030204" pitchFamily="34" charset="0"/>
                <a:cs typeface="Calibri" panose="020F0502020204030204" pitchFamily="34" charset="0"/>
              </a:rPr>
              <a:t> dashboard with a large amount of helpful information that will help you do some research before meeting with them.</a:t>
            </a:r>
            <a:br>
              <a:rPr lang="en-US" u="none" dirty="0">
                <a:latin typeface="Calibri" panose="020F0502020204030204" pitchFamily="34" charset="0"/>
                <a:ea typeface="Calibri" panose="020F0502020204030204" pitchFamily="34" charset="0"/>
                <a:cs typeface="Calibri" panose="020F0502020204030204" pitchFamily="34" charset="0"/>
              </a:rPr>
            </a:br>
            <a:endParaRPr lang="en-US" u="none"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nSpc>
                <a:spcPct val="107000"/>
              </a:lnSpc>
              <a:spcAft>
                <a:spcPts val="800"/>
              </a:spcAft>
              <a:buSzPts val="1000"/>
              <a:buFont typeface="Symbol" panose="05050102010706020507" pitchFamily="18" charset="2"/>
              <a:buChar char=""/>
              <a:tabLst>
                <a:tab pos="457200" algn="l"/>
              </a:tabLst>
            </a:pPr>
            <a:r>
              <a:rPr lang="en-US" b="1" kern="100" dirty="0">
                <a:effectLst/>
                <a:latin typeface="Calibri" panose="020F0502020204030204" pitchFamily="34" charset="0"/>
                <a:ea typeface="Calibri" panose="020F0502020204030204" pitchFamily="34" charset="0"/>
                <a:cs typeface="Calibri" panose="020F0502020204030204" pitchFamily="34" charset="0"/>
              </a:rPr>
              <a:t>Review unit Information:</a:t>
            </a:r>
            <a:r>
              <a:rPr lang="en-US" kern="100" dirty="0">
                <a:effectLst/>
                <a:latin typeface="Calibri" panose="020F0502020204030204" pitchFamily="34" charset="0"/>
                <a:ea typeface="Calibri" panose="020F0502020204030204" pitchFamily="34" charset="0"/>
                <a:cs typeface="Calibri" panose="020F0502020204030204" pitchFamily="34" charset="0"/>
              </a:rPr>
              <a:t> Utilize available resources (e.g., unit dashboards, unit metrics, membership records, advancement reports, activity calendars) to identify potential areas for discussion and improvement. Look for trends, gaps, and areas where the unit might need assistance. Also, look for what </a:t>
            </a:r>
            <a:r>
              <a:rPr lang="en-US" u="none" kern="100" dirty="0">
                <a:effectLst/>
                <a:latin typeface="Calibri" panose="020F0502020204030204" pitchFamily="34" charset="0"/>
                <a:ea typeface="Calibri" panose="020F0502020204030204" pitchFamily="34" charset="0"/>
                <a:cs typeface="Calibri" panose="020F0502020204030204" pitchFamily="34" charset="0"/>
              </a:rPr>
              <a:t>they’re doing really well.</a:t>
            </a:r>
          </a:p>
          <a:p>
            <a:pPr marL="342900" marR="0" lvl="0" indent="-342900">
              <a:lnSpc>
                <a:spcPct val="107000"/>
              </a:lnSpc>
              <a:spcAft>
                <a:spcPts val="800"/>
              </a:spcAft>
              <a:buSzPts val="1000"/>
              <a:buFont typeface="Symbol" panose="05050102010706020507" pitchFamily="18" charset="2"/>
              <a:buChar char=""/>
              <a:tabLst>
                <a:tab pos="457200" algn="l"/>
              </a:tabLst>
            </a:pPr>
            <a:r>
              <a:rPr lang="en-US" b="1" u="none" kern="100" dirty="0">
                <a:effectLst/>
                <a:latin typeface="Calibri" panose="020F0502020204030204" pitchFamily="34" charset="0"/>
                <a:ea typeface="Calibri" panose="020F0502020204030204" pitchFamily="34" charset="0"/>
                <a:cs typeface="Calibri" panose="020F0502020204030204" pitchFamily="34" charset="0"/>
              </a:rPr>
              <a:t>Remember that getting to know them is the first step before addressing any other issues.</a:t>
            </a:r>
          </a:p>
          <a:p>
            <a:pPr marL="342900" marR="0" lvl="0" indent="-342900">
              <a:lnSpc>
                <a:spcPct val="107000"/>
              </a:lnSpc>
              <a:spcAft>
                <a:spcPts val="800"/>
              </a:spcAft>
              <a:buSzPts val="1000"/>
              <a:buFont typeface="Symbol" panose="05050102010706020507" pitchFamily="18" charset="2"/>
              <a:buChar char=""/>
              <a:tabLst>
                <a:tab pos="457200" algn="l"/>
              </a:tabLst>
            </a:pPr>
            <a:r>
              <a:rPr lang="en-US" b="1" kern="100" dirty="0">
                <a:effectLst/>
                <a:latin typeface="Calibri" panose="020F0502020204030204" pitchFamily="34" charset="0"/>
                <a:ea typeface="Calibri" panose="020F0502020204030204" pitchFamily="34" charset="0"/>
                <a:cs typeface="Calibri" panose="020F0502020204030204" pitchFamily="34" charset="0"/>
              </a:rPr>
              <a:t>Identify key topics:</a:t>
            </a:r>
            <a:r>
              <a:rPr lang="en-US" kern="100" dirty="0">
                <a:effectLst/>
                <a:latin typeface="Calibri" panose="020F0502020204030204" pitchFamily="34" charset="0"/>
                <a:ea typeface="Calibri" panose="020F0502020204030204" pitchFamily="34" charset="0"/>
                <a:cs typeface="Calibri" panose="020F0502020204030204" pitchFamily="34" charset="0"/>
              </a:rPr>
              <a:t> Based on the data review, determine the most pressing issues to address with the unit leadership. Prioritize based on impact and urgency. (Examples: low membership, stagnant advancement, lack of outdoor activities, training gaps).</a:t>
            </a:r>
          </a:p>
          <a:p>
            <a:pPr marL="342900" marR="0" lvl="0" indent="-342900">
              <a:lnSpc>
                <a:spcPct val="107000"/>
              </a:lnSpc>
              <a:spcAft>
                <a:spcPts val="800"/>
              </a:spcAft>
              <a:buSzPts val="1000"/>
              <a:buFont typeface="Symbol" panose="05050102010706020507" pitchFamily="18" charset="2"/>
              <a:buChar char=""/>
              <a:tabLst>
                <a:tab pos="457200" algn="l"/>
              </a:tabLst>
            </a:pPr>
            <a:r>
              <a:rPr lang="en-US" b="1" kern="100" dirty="0">
                <a:effectLst/>
                <a:latin typeface="Calibri"/>
                <a:ea typeface="Calibri"/>
                <a:cs typeface="Calibri"/>
              </a:rPr>
              <a:t>Schedule a unit visit: Contact the unit leader to arrange</a:t>
            </a:r>
            <a:r>
              <a:rPr lang="en-US" kern="100" dirty="0">
                <a:effectLst/>
                <a:latin typeface="Calibri"/>
                <a:ea typeface="Calibri"/>
                <a:cs typeface="Calibri"/>
              </a:rPr>
              <a:t> a</a:t>
            </a:r>
            <a:r>
              <a:rPr lang="en-US" u="none" kern="100" dirty="0">
                <a:effectLst/>
                <a:latin typeface="Calibri"/>
                <a:ea typeface="Calibri"/>
                <a:cs typeface="Calibri"/>
              </a:rPr>
              <a:t> </a:t>
            </a:r>
            <a:r>
              <a:rPr lang="en-US" u="none" strike="noStrike" kern="100" dirty="0">
                <a:effectLst/>
                <a:latin typeface="Calibri"/>
                <a:ea typeface="Calibri"/>
                <a:cs typeface="Calibri"/>
              </a:rPr>
              <a:t>visit</a:t>
            </a:r>
            <a:r>
              <a:rPr lang="en-US" u="none" kern="100" dirty="0">
                <a:effectLst/>
                <a:latin typeface="Calibri"/>
                <a:ea typeface="Calibri"/>
                <a:cs typeface="Calibri"/>
              </a:rPr>
              <a:t> </a:t>
            </a:r>
            <a:r>
              <a:rPr lang="en-US" kern="100" dirty="0">
                <a:effectLst/>
                <a:latin typeface="Calibri"/>
                <a:ea typeface="Calibri"/>
                <a:cs typeface="Calibri"/>
              </a:rPr>
              <a:t>at a convenient time and location. Be clear that the purpose of the connection is </a:t>
            </a:r>
            <a:r>
              <a:rPr lang="en-US" b="1" kern="100" dirty="0">
                <a:effectLst/>
                <a:latin typeface="Calibri"/>
                <a:ea typeface="Calibri"/>
                <a:cs typeface="Calibri"/>
              </a:rPr>
              <a:t>not</a:t>
            </a:r>
            <a:r>
              <a:rPr lang="en-US" kern="100" dirty="0">
                <a:effectLst/>
                <a:latin typeface="Calibri"/>
                <a:ea typeface="Calibri"/>
                <a:cs typeface="Calibri"/>
              </a:rPr>
              <a:t> an evaluation. </a:t>
            </a:r>
          </a:p>
          <a:p>
            <a:pPr marL="342900" marR="0" lvl="0" indent="-342900">
              <a:lnSpc>
                <a:spcPct val="107000"/>
              </a:lnSpc>
              <a:spcAft>
                <a:spcPts val="800"/>
              </a:spcAft>
              <a:buSzPts val="1000"/>
              <a:buFont typeface="Symbol" panose="05050102010706020507" pitchFamily="18" charset="2"/>
              <a:buChar char=""/>
              <a:tabLst>
                <a:tab pos="457200" algn="l"/>
              </a:tabLst>
            </a:pPr>
            <a:r>
              <a:rPr lang="en-US" b="1" kern="100" dirty="0">
                <a:effectLst/>
                <a:latin typeface="Calibri" panose="020F0502020204030204" pitchFamily="34" charset="0"/>
                <a:ea typeface="Calibri" panose="020F0502020204030204" pitchFamily="34" charset="0"/>
                <a:cs typeface="Calibri" panose="020F0502020204030204" pitchFamily="34" charset="0"/>
              </a:rPr>
              <a:t>Prepare Questions/Discussion Points:</a:t>
            </a:r>
            <a:r>
              <a:rPr lang="en-US" kern="100" dirty="0">
                <a:effectLst/>
                <a:latin typeface="Calibri" panose="020F0502020204030204" pitchFamily="34" charset="0"/>
                <a:ea typeface="Calibri" panose="020F0502020204030204" pitchFamily="34" charset="0"/>
                <a:cs typeface="Calibri" panose="020F0502020204030204" pitchFamily="34" charset="0"/>
              </a:rPr>
              <a:t> Outline specific questions to ask and topics to discuss. Consider potential solutions and resources you can offer, using the Connection Guides as a reference for your own use</a:t>
            </a:r>
            <a:r>
              <a:rPr lang="en-US" u="none" kern="100" dirty="0">
                <a:effectLst/>
                <a:latin typeface="Calibri" panose="020F0502020204030204" pitchFamily="34" charset="0"/>
                <a:ea typeface="Calibri" panose="020F0502020204030204" pitchFamily="34" charset="0"/>
                <a:cs typeface="Calibri" panose="020F0502020204030204" pitchFamily="34" charset="0"/>
              </a:rPr>
              <a:t>.</a:t>
            </a:r>
          </a:p>
          <a:p>
            <a:endParaRPr lang="en-US" sz="160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a:xfrm>
            <a:off x="6172200" y="8846554"/>
            <a:ext cx="684214" cy="467309"/>
          </a:xfrm>
        </p:spPr>
        <p:txBody>
          <a:bodyPr/>
          <a:lstStyle/>
          <a:p>
            <a:fld id="{FAB17DD6-17D2-4AB1-850A-6FE4A74EB03D}" type="slidenum">
              <a:rPr lang="en-US" smtClean="0"/>
              <a:t>31</a:t>
            </a:fld>
            <a:endParaRPr lang="en-US"/>
          </a:p>
        </p:txBody>
      </p:sp>
    </p:spTree>
    <p:extLst>
      <p:ext uri="{BB962C8B-B14F-4D97-AF65-F5344CB8AC3E}">
        <p14:creationId xmlns:p14="http://schemas.microsoft.com/office/powerpoint/2010/main" val="23848766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84363" y="374650"/>
            <a:ext cx="3089275" cy="2316163"/>
          </a:xfrm>
        </p:spPr>
      </p:sp>
      <p:sp>
        <p:nvSpPr>
          <p:cNvPr id="3" name="Notes Placeholder 2"/>
          <p:cNvSpPr>
            <a:spLocks noGrp="1"/>
          </p:cNvSpPr>
          <p:nvPr>
            <p:ph type="body" idx="1"/>
          </p:nvPr>
        </p:nvSpPr>
        <p:spPr>
          <a:xfrm>
            <a:off x="685800" y="3156255"/>
            <a:ext cx="5486400" cy="3667334"/>
          </a:xfrm>
        </p:spPr>
        <p:txBody>
          <a:bodyPr/>
          <a:lstStyle/>
          <a:p>
            <a:pPr marL="0" indent="0"/>
            <a:r>
              <a:rPr lang="en-US" b="1" u="none" dirty="0" err="1">
                <a:latin typeface="Calibri" panose="020F0502020204030204" pitchFamily="34" charset="0"/>
                <a:ea typeface="Calibri" panose="020F0502020204030204" pitchFamily="34" charset="0"/>
                <a:cs typeface="Calibri" panose="020F0502020204030204" pitchFamily="34" charset="0"/>
              </a:rPr>
              <a:t>My.Scouting</a:t>
            </a:r>
            <a:endParaRPr lang="en-US" b="1" u="none" dirty="0">
              <a:latin typeface="Calibri" panose="020F0502020204030204" pitchFamily="34" charset="0"/>
              <a:ea typeface="Calibri" panose="020F0502020204030204" pitchFamily="34" charset="0"/>
              <a:cs typeface="Calibri" panose="020F0502020204030204" pitchFamily="34" charset="0"/>
            </a:endParaRPr>
          </a:p>
          <a:p>
            <a:pPr marL="0" indent="0"/>
            <a:r>
              <a:rPr lang="en-US" u="none" dirty="0">
                <a:latin typeface="Calibri" panose="020F0502020204030204" pitchFamily="34" charset="0"/>
                <a:ea typeface="Calibri" panose="020F0502020204030204" pitchFamily="34" charset="0"/>
                <a:cs typeface="Calibri" panose="020F0502020204030204" pitchFamily="34" charset="0"/>
              </a:rPr>
              <a:t>Access to unit information </a:t>
            </a:r>
            <a:r>
              <a:rPr lang="en-US" dirty="0">
                <a:latin typeface="Calibri" panose="020F0502020204030204" pitchFamily="34" charset="0"/>
                <a:ea typeface="Calibri" panose="020F0502020204030204" pitchFamily="34" charset="0"/>
                <a:cs typeface="Calibri" panose="020F0502020204030204" pitchFamily="34" charset="0"/>
              </a:rPr>
              <a:t>begins by logging in to </a:t>
            </a:r>
            <a:r>
              <a:rPr lang="en-US" dirty="0" err="1">
                <a:latin typeface="Calibri" panose="020F0502020204030204" pitchFamily="34" charset="0"/>
                <a:ea typeface="Calibri" panose="020F0502020204030204" pitchFamily="34" charset="0"/>
                <a:cs typeface="Calibri" panose="020F0502020204030204" pitchFamily="34" charset="0"/>
              </a:rPr>
              <a:t>My.Scouting</a:t>
            </a:r>
            <a:r>
              <a:rPr lang="en-US" dirty="0">
                <a:latin typeface="Calibri" panose="020F0502020204030204" pitchFamily="34" charset="0"/>
                <a:ea typeface="Calibri" panose="020F0502020204030204" pitchFamily="34" charset="0"/>
                <a:cs typeface="Calibri" panose="020F0502020204030204" pitchFamily="34" charset="0"/>
              </a:rPr>
              <a:t>. If you do not have a </a:t>
            </a:r>
            <a:r>
              <a:rPr lang="en-US" dirty="0" err="1">
                <a:latin typeface="Calibri" panose="020F0502020204030204" pitchFamily="34" charset="0"/>
                <a:ea typeface="Calibri" panose="020F0502020204030204" pitchFamily="34" charset="0"/>
                <a:cs typeface="Calibri" panose="020F0502020204030204" pitchFamily="34" charset="0"/>
              </a:rPr>
              <a:t>My.Scouting</a:t>
            </a:r>
            <a:r>
              <a:rPr lang="en-US" dirty="0">
                <a:latin typeface="Calibri" panose="020F0502020204030204" pitchFamily="34" charset="0"/>
                <a:ea typeface="Calibri" panose="020F0502020204030204" pitchFamily="34" charset="0"/>
                <a:cs typeface="Calibri" panose="020F0502020204030204" pitchFamily="34" charset="0"/>
              </a:rPr>
              <a:t> account, be sure to sign up for one.</a:t>
            </a:r>
          </a:p>
        </p:txBody>
      </p:sp>
      <p:sp>
        <p:nvSpPr>
          <p:cNvPr id="4" name="Slide Number Placeholder 3"/>
          <p:cNvSpPr>
            <a:spLocks noGrp="1"/>
          </p:cNvSpPr>
          <p:nvPr>
            <p:ph type="sldNum" sz="quarter" idx="5"/>
          </p:nvPr>
        </p:nvSpPr>
        <p:spPr>
          <a:xfrm>
            <a:off x="6172200" y="8846554"/>
            <a:ext cx="684214" cy="467309"/>
          </a:xfrm>
        </p:spPr>
        <p:txBody>
          <a:bodyPr/>
          <a:lstStyle/>
          <a:p>
            <a:fld id="{C885600C-E932-4902-966A-9D4C9E378BAC}" type="slidenum">
              <a:rPr lang="en-US" smtClean="0"/>
              <a:t>32</a:t>
            </a:fld>
            <a:endParaRPr lang="en-US"/>
          </a:p>
        </p:txBody>
      </p:sp>
    </p:spTree>
    <p:extLst>
      <p:ext uri="{BB962C8B-B14F-4D97-AF65-F5344CB8AC3E}">
        <p14:creationId xmlns:p14="http://schemas.microsoft.com/office/powerpoint/2010/main" val="28215493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79625" y="328613"/>
            <a:ext cx="2697163" cy="2022475"/>
          </a:xfrm>
        </p:spPr>
      </p:sp>
      <p:sp>
        <p:nvSpPr>
          <p:cNvPr id="3" name="Notes Placeholder 2"/>
          <p:cNvSpPr>
            <a:spLocks noGrp="1"/>
          </p:cNvSpPr>
          <p:nvPr>
            <p:ph type="body" idx="1"/>
          </p:nvPr>
        </p:nvSpPr>
        <p:spPr>
          <a:xfrm>
            <a:off x="685006" y="2698455"/>
            <a:ext cx="5486400" cy="3667334"/>
          </a:xfrm>
        </p:spPr>
        <p:txBody>
          <a:bodyPr/>
          <a:lstStyle/>
          <a:p>
            <a:pPr marL="0" indent="0"/>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Commissioners are granted access to a dashboard tailored to their specific role. Once logged in, click on Menu in the upper left corner, and scroll down to your district as indicated in the red box. Then select Commissioner Tools.</a:t>
            </a:r>
          </a:p>
          <a:p>
            <a:pPr marL="0" indent="0"/>
            <a:endPar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0" indent="0"/>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Commissioner Tools is a suite of online tools designed for research, record-keeping, and the analysis of trends and data within units.</a:t>
            </a:r>
          </a:p>
          <a:p>
            <a:endParaRPr lang="en-US" sz="1600" dirty="0"/>
          </a:p>
        </p:txBody>
      </p:sp>
      <p:sp>
        <p:nvSpPr>
          <p:cNvPr id="4" name="Slide Number Placeholder 3"/>
          <p:cNvSpPr>
            <a:spLocks noGrp="1"/>
          </p:cNvSpPr>
          <p:nvPr>
            <p:ph type="sldNum" sz="quarter" idx="5"/>
          </p:nvPr>
        </p:nvSpPr>
        <p:spPr>
          <a:xfrm>
            <a:off x="6171406" y="8846554"/>
            <a:ext cx="685008" cy="467309"/>
          </a:xfrm>
        </p:spPr>
        <p:txBody>
          <a:bodyPr/>
          <a:lstStyle/>
          <a:p>
            <a:fld id="{C885600C-E932-4902-966A-9D4C9E378BAC}" type="slidenum">
              <a:rPr lang="en-US" smtClean="0"/>
              <a:t>33</a:t>
            </a:fld>
            <a:endParaRPr lang="en-US"/>
          </a:p>
        </p:txBody>
      </p:sp>
    </p:spTree>
    <p:extLst>
      <p:ext uri="{BB962C8B-B14F-4D97-AF65-F5344CB8AC3E}">
        <p14:creationId xmlns:p14="http://schemas.microsoft.com/office/powerpoint/2010/main" val="1715828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b="1" dirty="0">
                <a:latin typeface="Calibri" panose="020F0502020204030204" pitchFamily="34" charset="0"/>
                <a:ea typeface="Calibri" panose="020F0502020204030204" pitchFamily="34" charset="0"/>
                <a:cs typeface="Calibri" panose="020F0502020204030204" pitchFamily="34" charset="0"/>
              </a:rPr>
              <a:t>District Dashboard</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This is a view of a </a:t>
            </a:r>
            <a:r>
              <a:rPr lang="en-US" sz="12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district </a:t>
            </a: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dashboard. It provides all the necessary information about your district. You will see the district dashboard after selecting Commissioner Tools in the </a:t>
            </a:r>
            <a:r>
              <a:rPr lang="en-US" sz="1200" b="0" i="0" u="none" strike="noStrike" cap="none" dirty="0" err="1">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My.Scouting</a:t>
            </a: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app on both the web and mobile apps. At the top, you will see a list of key district leaders. Notice that they are all in blue. The names are hyperlinks that provide contact information for each person. The top right section displays the number of units in the district and the number with a commissioner assigned. The Commissioner sections display the number of commissioners registered in the district and the number assigned to a unit(s). To navigate to the units, select </a:t>
            </a:r>
            <a:r>
              <a:rPr lang="en-US" sz="12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"View Units" </a:t>
            </a: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as indicated by the red box.</a:t>
            </a:r>
          </a:p>
          <a:p>
            <a:endParaRPr lang="en-US" dirty="0">
              <a:latin typeface="Calibri"/>
              <a:ea typeface="Calibri"/>
              <a:cs typeface="Calibri"/>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34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263897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dirty="0">
                <a:latin typeface="Calibri"/>
                <a:ea typeface="Calibri"/>
                <a:cs typeface="Calibri"/>
              </a:rPr>
              <a:t>A listing of all the units in the district will open. Navigate to the desired unit and then select </a:t>
            </a:r>
            <a:r>
              <a:rPr lang="en-US" b="1" dirty="0">
                <a:latin typeface="Calibri"/>
                <a:ea typeface="Calibri"/>
                <a:cs typeface="Calibri"/>
              </a:rPr>
              <a:t>View Dashboard </a:t>
            </a:r>
            <a:r>
              <a:rPr lang="en-US" dirty="0">
                <a:latin typeface="Calibri"/>
                <a:ea typeface="Calibri"/>
                <a:cs typeface="Calibri"/>
              </a:rPr>
              <a:t>at the top.</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35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476535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06625" y="422275"/>
            <a:ext cx="2443163" cy="1831975"/>
          </a:xfrm>
        </p:spPr>
      </p:sp>
      <p:sp>
        <p:nvSpPr>
          <p:cNvPr id="3" name="Notes Placeholder 2"/>
          <p:cNvSpPr>
            <a:spLocks noGrp="1"/>
          </p:cNvSpPr>
          <p:nvPr>
            <p:ph type="body" idx="1"/>
          </p:nvPr>
        </p:nvSpPr>
        <p:spPr>
          <a:xfrm>
            <a:off x="685800" y="2588938"/>
            <a:ext cx="5486400" cy="6125049"/>
          </a:xfrm>
        </p:spPr>
        <p:txBody>
          <a:bodyPr/>
          <a:lstStyle/>
          <a:p>
            <a:pPr marL="0" indent="0">
              <a:lnSpc>
                <a:spcPct val="107000"/>
              </a:lnSpc>
              <a:spcBef>
                <a:spcPct val="0"/>
              </a:spcBef>
              <a:spcAft>
                <a:spcPts val="800"/>
              </a:spcAft>
            </a:pPr>
            <a:r>
              <a:rPr lang="en-US" sz="1100" b="1" dirty="0">
                <a:effectLst/>
                <a:latin typeface="Calibri" panose="020F0502020204030204" pitchFamily="34" charset="0"/>
                <a:ea typeface="Times New Roman" panose="02020603050405020304" pitchFamily="18" charset="0"/>
                <a:cs typeface="Calibri" panose="020F0502020204030204" pitchFamily="34" charset="0"/>
              </a:rPr>
              <a:t>This is a unit dashboard. </a:t>
            </a:r>
            <a:br>
              <a:rPr lang="en-US" sz="1100" b="1" dirty="0">
                <a:effectLst/>
                <a:latin typeface="Calibri" panose="020F0502020204030204" pitchFamily="34" charset="0"/>
                <a:ea typeface="Times New Roman" panose="02020603050405020304" pitchFamily="18" charset="0"/>
                <a:cs typeface="Calibri" panose="020F0502020204030204" pitchFamily="34" charset="0"/>
              </a:rPr>
            </a:br>
            <a:r>
              <a:rPr lang="en-US" altLang="en-US" dirty="0">
                <a:latin typeface="Calibri" panose="020F0502020204030204" pitchFamily="34" charset="0"/>
                <a:ea typeface="Calibri" panose="020F0502020204030204" pitchFamily="34" charset="0"/>
                <a:cs typeface="Calibri" panose="020F0502020204030204" pitchFamily="34" charset="0"/>
              </a:rPr>
              <a:t>This </a:t>
            </a:r>
            <a:r>
              <a:rPr lang="en-US" altLang="en-US" b="1" dirty="0">
                <a:latin typeface="Calibri" panose="020F0502020204030204" pitchFamily="34" charset="0"/>
                <a:ea typeface="Calibri" panose="020F0502020204030204" pitchFamily="34" charset="0"/>
                <a:cs typeface="Calibri" panose="020F0502020204030204" pitchFamily="34" charset="0"/>
              </a:rPr>
              <a:t>Unit Summary</a:t>
            </a:r>
            <a:r>
              <a:rPr lang="en-US" altLang="en-US" dirty="0">
                <a:latin typeface="Calibri" panose="020F0502020204030204" pitchFamily="34" charset="0"/>
                <a:ea typeface="Calibri" panose="020F0502020204030204" pitchFamily="34" charset="0"/>
                <a:cs typeface="Calibri" panose="020F0502020204030204" pitchFamily="34" charset="0"/>
              </a:rPr>
              <a:t> provides valuable information that commissioners can use when working with units.</a:t>
            </a:r>
          </a:p>
          <a:p>
            <a:pPr marL="0" indent="0">
              <a:lnSpc>
                <a:spcPct val="107000"/>
              </a:lnSpc>
              <a:spcBef>
                <a:spcPct val="0"/>
              </a:spcBef>
              <a:spcAft>
                <a:spcPts val="800"/>
              </a:spcAft>
            </a:pPr>
            <a:endParaRPr lang="en-US"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7000"/>
              </a:lnSpc>
              <a:spcBef>
                <a:spcPct val="0"/>
              </a:spcBef>
              <a:spcAft>
                <a:spcPts val="800"/>
              </a:spcAft>
              <a:buClr>
                <a:srgbClr val="000000"/>
              </a:buClr>
              <a:buSzPts val="1400"/>
              <a:buFont typeface="Arial"/>
              <a:buNone/>
              <a:tabLst/>
              <a:defRPr/>
            </a:pPr>
            <a:r>
              <a:rPr lang="en-US"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At the top of the page, you’ll see the unit metrics. The metric summary indicates which metric has met the threshold with a Fleur de Lis icon, versus a circle with a dash indicating that it has not been met. Clicking on the blue circle displays a chart showing the thresholds for all of them. Notice that the Youth Retention percentage is shown at the top.</a:t>
            </a:r>
          </a:p>
          <a:p>
            <a:pPr marL="0" indent="0">
              <a:lnSpc>
                <a:spcPct val="107000"/>
              </a:lnSpc>
              <a:spcBef>
                <a:spcPct val="0"/>
              </a:spcBef>
              <a:spcAft>
                <a:spcPts val="800"/>
              </a:spcAft>
            </a:pPr>
            <a:endParaRPr lang="en-US" altLang="en-US" u="none" dirty="0">
              <a:latin typeface="Calibri" panose="020F0502020204030204" pitchFamily="34" charset="0"/>
              <a:ea typeface="Calibri" panose="020F0502020204030204" pitchFamily="34" charset="0"/>
              <a:cs typeface="Calibri" panose="020F0502020204030204" pitchFamily="34" charset="0"/>
            </a:endParaRPr>
          </a:p>
          <a:p>
            <a:pPr marL="0" indent="0">
              <a:lnSpc>
                <a:spcPct val="107000"/>
              </a:lnSpc>
              <a:spcBef>
                <a:spcPct val="0"/>
              </a:spcBef>
              <a:spcAft>
                <a:spcPts val="800"/>
              </a:spcAft>
            </a:pPr>
            <a:r>
              <a:rPr lang="en-US" altLang="en-US" dirty="0">
                <a:latin typeface="Calibri" panose="020F0502020204030204" pitchFamily="34" charset="0"/>
                <a:ea typeface="Calibri" panose="020F0502020204030204" pitchFamily="34" charset="0"/>
                <a:cs typeface="Calibri" panose="020F0502020204030204" pitchFamily="34" charset="0"/>
              </a:rPr>
              <a:t>The </a:t>
            </a:r>
            <a:r>
              <a:rPr lang="en-US" altLang="en-US" strike="noStrike" dirty="0">
                <a:latin typeface="Calibri" panose="020F0502020204030204" pitchFamily="34" charset="0"/>
                <a:ea typeface="Calibri" panose="020F0502020204030204" pitchFamily="34" charset="0"/>
                <a:cs typeface="Calibri" panose="020F0502020204030204" pitchFamily="34" charset="0"/>
              </a:rPr>
              <a:t>unit </a:t>
            </a:r>
            <a:r>
              <a:rPr lang="en-US" altLang="en-US" dirty="0">
                <a:latin typeface="Calibri" panose="020F0502020204030204" pitchFamily="34" charset="0"/>
                <a:ea typeface="Calibri" panose="020F0502020204030204" pitchFamily="34" charset="0"/>
                <a:cs typeface="Calibri" panose="020F0502020204030204" pitchFamily="34" charset="0"/>
              </a:rPr>
              <a:t>meeting location is listed and can be viewed by clicking on </a:t>
            </a:r>
            <a:r>
              <a:rPr lang="en-US" altLang="en-US" b="1" dirty="0">
                <a:latin typeface="Calibri" panose="020F0502020204030204" pitchFamily="34" charset="0"/>
                <a:ea typeface="Calibri" panose="020F0502020204030204" pitchFamily="34" charset="0"/>
                <a:cs typeface="Calibri" panose="020F0502020204030204" pitchFamily="34" charset="0"/>
              </a:rPr>
              <a:t>View Map.</a:t>
            </a:r>
          </a:p>
          <a:p>
            <a:pPr marL="0" indent="0">
              <a:lnSpc>
                <a:spcPct val="107000"/>
              </a:lnSpc>
              <a:spcBef>
                <a:spcPct val="0"/>
              </a:spcBef>
              <a:spcAft>
                <a:spcPts val="800"/>
              </a:spcAft>
            </a:pPr>
            <a:endParaRPr lang="en-US" altLang="en-US" b="1" dirty="0">
              <a:latin typeface="Calibri" panose="020F0502020204030204" pitchFamily="34" charset="0"/>
              <a:ea typeface="Calibri" panose="020F0502020204030204" pitchFamily="34" charset="0"/>
              <a:cs typeface="Calibri" panose="020F0502020204030204" pitchFamily="34" charset="0"/>
            </a:endParaRPr>
          </a:p>
          <a:p>
            <a:pPr marL="0" indent="0">
              <a:lnSpc>
                <a:spcPct val="107000"/>
              </a:lnSpc>
              <a:spcBef>
                <a:spcPct val="0"/>
              </a:spcBef>
              <a:spcAft>
                <a:spcPts val="800"/>
              </a:spcAft>
            </a:pPr>
            <a:r>
              <a:rPr lang="en-US" altLang="en-US" b="0" dirty="0">
                <a:latin typeface="Calibri" panose="020F0502020204030204" pitchFamily="34" charset="0"/>
                <a:ea typeface="Calibri" panose="020F0502020204030204" pitchFamily="34" charset="0"/>
                <a:cs typeface="Calibri" panose="020F0502020204030204" pitchFamily="34" charset="0"/>
              </a:rPr>
              <a:t>The </a:t>
            </a:r>
            <a:r>
              <a:rPr lang="en-US" altLang="en-US" b="1" dirty="0">
                <a:latin typeface="Calibri" panose="020F0502020204030204" pitchFamily="34" charset="0"/>
                <a:ea typeface="Calibri" panose="020F0502020204030204" pitchFamily="34" charset="0"/>
                <a:cs typeface="Calibri" panose="020F0502020204030204" pitchFamily="34" charset="0"/>
              </a:rPr>
              <a:t>Key Unit Leaders</a:t>
            </a:r>
            <a:r>
              <a:rPr lang="en-US" altLang="en-US" dirty="0">
                <a:latin typeface="Calibri" panose="020F0502020204030204" pitchFamily="34" charset="0"/>
                <a:ea typeface="Calibri" panose="020F0502020204030204" pitchFamily="34" charset="0"/>
                <a:cs typeface="Calibri" panose="020F0502020204030204" pitchFamily="34" charset="0"/>
              </a:rPr>
              <a:t> heading provides the names of the unit's leaders. </a:t>
            </a:r>
            <a:r>
              <a:rPr lang="en-US" altLang="en-US" u="none" dirty="0">
                <a:latin typeface="Calibri" panose="020F0502020204030204" pitchFamily="34" charset="0"/>
                <a:ea typeface="Calibri" panose="020F0502020204030204" pitchFamily="34" charset="0"/>
                <a:cs typeface="Calibri" panose="020F0502020204030204" pitchFamily="34" charset="0"/>
              </a:rPr>
              <a:t>Functional roles may be here in addition to the Key 3. </a:t>
            </a:r>
            <a:r>
              <a:rPr lang="en-US" altLang="en-US" dirty="0">
                <a:latin typeface="Calibri" panose="020F0502020204030204" pitchFamily="34" charset="0"/>
                <a:ea typeface="Calibri" panose="020F0502020204030204" pitchFamily="34" charset="0"/>
                <a:cs typeface="Calibri" panose="020F0502020204030204" pitchFamily="34" charset="0"/>
              </a:rPr>
              <a:t>Below that is the name of the assigned unit commissioner. Unit leaders will have similar information on their unit dashboard.</a:t>
            </a:r>
            <a:r>
              <a:rPr lang="en-US" altLang="en-US" u="none" dirty="0">
                <a:latin typeface="Calibri" panose="020F0502020204030204" pitchFamily="34" charset="0"/>
                <a:ea typeface="Calibri" panose="020F0502020204030204" pitchFamily="34" charset="0"/>
                <a:cs typeface="Calibri" panose="020F0502020204030204" pitchFamily="34" charset="0"/>
              </a:rPr>
              <a:t> Sometimes you will notice that not all positions are filled. This may be a discussion topic.</a:t>
            </a:r>
          </a:p>
          <a:p>
            <a:pPr marL="0" indent="0">
              <a:lnSpc>
                <a:spcPct val="107000"/>
              </a:lnSpc>
              <a:spcBef>
                <a:spcPct val="0"/>
              </a:spcBef>
              <a:spcAft>
                <a:spcPts val="800"/>
              </a:spcAft>
            </a:pPr>
            <a:endParaRPr lang="en-US" altLang="en-US" dirty="0">
              <a:latin typeface="Calibri" panose="020F0502020204030204" pitchFamily="34" charset="0"/>
              <a:ea typeface="Calibri" panose="020F0502020204030204" pitchFamily="34" charset="0"/>
              <a:cs typeface="Calibri" panose="020F0502020204030204" pitchFamily="34" charset="0"/>
            </a:endParaRPr>
          </a:p>
          <a:p>
            <a:pPr marL="0" indent="0">
              <a:lnSpc>
                <a:spcPct val="107000"/>
              </a:lnSpc>
              <a:spcBef>
                <a:spcPct val="0"/>
              </a:spcBef>
              <a:spcAft>
                <a:spcPts val="800"/>
              </a:spcAft>
            </a:pPr>
            <a:r>
              <a:rPr lang="en-US" altLang="en-US" dirty="0">
                <a:latin typeface="Calibri" panose="020F0502020204030204" pitchFamily="34" charset="0"/>
                <a:ea typeface="Calibri" panose="020F0502020204030204" pitchFamily="34" charset="0"/>
                <a:cs typeface="Calibri" panose="020F0502020204030204" pitchFamily="34" charset="0"/>
              </a:rPr>
              <a:t>Note that the name of each key leader is highlighted in blue.  These are hotlinks that provide contact information, such as phone numbers and email addresses.</a:t>
            </a:r>
          </a:p>
          <a:p>
            <a:pPr marL="0" indent="0">
              <a:lnSpc>
                <a:spcPct val="107000"/>
              </a:lnSpc>
              <a:spcBef>
                <a:spcPct val="0"/>
              </a:spcBef>
              <a:spcAft>
                <a:spcPts val="800"/>
              </a:spcAft>
            </a:pPr>
            <a:endParaRPr lang="en-US" alt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7000"/>
              </a:lnSpc>
              <a:spcBef>
                <a:spcPct val="0"/>
              </a:spcBef>
              <a:spcAft>
                <a:spcPts val="800"/>
              </a:spcAft>
              <a:buClr>
                <a:srgbClr val="000000"/>
              </a:buClr>
              <a:buSzPts val="1400"/>
              <a:buFont typeface="Arial"/>
              <a:buNone/>
              <a:tabLst/>
              <a:defRPr/>
            </a:pPr>
            <a:r>
              <a:rPr lang="en-US"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Last in this section is information related to the </a:t>
            </a:r>
            <a:r>
              <a:rPr lang="en-US"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Unit Charter, </a:t>
            </a:r>
            <a:r>
              <a:rPr lang="en-US"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including whether the charter has been posted and the unit’s expiration date. If a printable copy of the charter is needed, clicking on </a:t>
            </a:r>
            <a:r>
              <a:rPr lang="en-US"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"View Charter"</a:t>
            </a:r>
            <a:r>
              <a:rPr lang="en-US"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will enable it.</a:t>
            </a:r>
          </a:p>
          <a:p>
            <a:pPr marL="0" indent="0">
              <a:lnSpc>
                <a:spcPct val="107000"/>
              </a:lnSpc>
              <a:spcBef>
                <a:spcPct val="0"/>
              </a:spcBef>
              <a:spcAft>
                <a:spcPts val="800"/>
              </a:spcAft>
            </a:pPr>
            <a:endParaRPr lang="en-US" altLang="en-US" sz="1100" dirty="0">
              <a:latin typeface="Calibri" panose="020F0502020204030204" pitchFamily="34" charset="0"/>
              <a:ea typeface="Calibri" panose="020F0502020204030204" pitchFamily="34" charset="0"/>
              <a:cs typeface="Calibri" panose="020F0502020204030204" pitchFamily="34" charset="0"/>
            </a:endParaRPr>
          </a:p>
          <a:p>
            <a:pPr marL="0" indent="0"/>
            <a:r>
              <a:rPr lang="en-US" altLang="en-US" sz="1100" dirty="0">
                <a:latin typeface="Calibri" panose="020F0502020204030204" pitchFamily="34" charset="0"/>
                <a:ea typeface="Calibri" panose="020F0502020204030204" pitchFamily="34" charset="0"/>
                <a:cs typeface="Calibri" panose="020F0502020204030204" pitchFamily="34" charset="0"/>
              </a:rPr>
              <a:t>.</a:t>
            </a:r>
            <a:endParaRPr lang="en-US" sz="1100" strike="sngStrike" dirty="0">
              <a:latin typeface="Calibri" panose="020F0502020204030204" pitchFamily="34" charset="0"/>
              <a:cs typeface="Calibri" panose="020F0502020204030204" pitchFamily="34" charset="0"/>
            </a:endParaRPr>
          </a:p>
          <a:p>
            <a:endParaRPr lang="en-US" sz="1600" dirty="0"/>
          </a:p>
        </p:txBody>
      </p:sp>
      <p:sp>
        <p:nvSpPr>
          <p:cNvPr id="4" name="Slide Number Placeholder 3"/>
          <p:cNvSpPr>
            <a:spLocks noGrp="1"/>
          </p:cNvSpPr>
          <p:nvPr>
            <p:ph type="sldNum" sz="quarter" idx="5"/>
          </p:nvPr>
        </p:nvSpPr>
        <p:spPr>
          <a:xfrm>
            <a:off x="6172200" y="8846554"/>
            <a:ext cx="684214" cy="467309"/>
          </a:xfrm>
        </p:spPr>
        <p:txBody>
          <a:bodyPr/>
          <a:lstStyle/>
          <a:p>
            <a:fld id="{59048FD7-9EFB-46E7-BEEF-BA929D3F9856}" type="slidenum">
              <a:rPr lang="en-US" smtClean="0"/>
              <a:t>36</a:t>
            </a:fld>
            <a:endParaRPr lang="en-US"/>
          </a:p>
        </p:txBody>
      </p:sp>
    </p:spTree>
    <p:extLst>
      <p:ext uri="{BB962C8B-B14F-4D97-AF65-F5344CB8AC3E}">
        <p14:creationId xmlns:p14="http://schemas.microsoft.com/office/powerpoint/2010/main" val="29123410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3788" y="328613"/>
            <a:ext cx="2624137" cy="1968500"/>
          </a:xfrm>
        </p:spPr>
      </p:sp>
      <p:sp>
        <p:nvSpPr>
          <p:cNvPr id="3" name="Notes Placeholder 2"/>
          <p:cNvSpPr>
            <a:spLocks noGrp="1"/>
          </p:cNvSpPr>
          <p:nvPr>
            <p:ph type="body" idx="1"/>
          </p:nvPr>
        </p:nvSpPr>
        <p:spPr>
          <a:xfrm>
            <a:off x="685800" y="2652083"/>
            <a:ext cx="5486400" cy="5497547"/>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b="1" dirty="0">
                <a:latin typeface="Calibri" panose="020F0502020204030204" pitchFamily="34" charset="0"/>
                <a:ea typeface="Calibri" panose="020F0502020204030204" pitchFamily="34" charset="0"/>
                <a:cs typeface="Calibri" panose="020F0502020204030204" pitchFamily="34" charset="0"/>
              </a:rPr>
              <a:t>Volunteer Leadership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This section highlights essential training information, including the total number of registered adults. At a glance, you can note if the unit needs leaders to complete necessary training, particularly SYT. To view the details of what leaders are missing in training, click the </a:t>
            </a:r>
            <a:r>
              <a:rPr lang="en-US" sz="12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Download Report</a:t>
            </a: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These two reports can be printed for use during an upcoming unit leader visit for helpful discussion.</a:t>
            </a:r>
          </a:p>
          <a:p>
            <a:endParaRPr lang="en-US" sz="1600" dirty="0"/>
          </a:p>
        </p:txBody>
      </p:sp>
      <p:sp>
        <p:nvSpPr>
          <p:cNvPr id="4" name="Slide Number Placeholder 3"/>
          <p:cNvSpPr>
            <a:spLocks noGrp="1"/>
          </p:cNvSpPr>
          <p:nvPr>
            <p:ph type="sldNum" sz="quarter" idx="5"/>
          </p:nvPr>
        </p:nvSpPr>
        <p:spPr>
          <a:xfrm>
            <a:off x="6172200" y="8846554"/>
            <a:ext cx="684214" cy="467309"/>
          </a:xfrm>
        </p:spPr>
        <p:txBody>
          <a:bodyPr/>
          <a:lstStyle/>
          <a:p>
            <a:fld id="{59048FD7-9EFB-46E7-BEEF-BA929D3F9856}" type="slidenum">
              <a:rPr lang="en-US" smtClean="0"/>
              <a:t>37</a:t>
            </a:fld>
            <a:endParaRPr lang="en-US"/>
          </a:p>
        </p:txBody>
      </p:sp>
    </p:spTree>
    <p:extLst>
      <p:ext uri="{BB962C8B-B14F-4D97-AF65-F5344CB8AC3E}">
        <p14:creationId xmlns:p14="http://schemas.microsoft.com/office/powerpoint/2010/main" val="12606355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98675" y="342900"/>
            <a:ext cx="2660650" cy="1995488"/>
          </a:xfrm>
        </p:spPr>
      </p:sp>
      <p:sp>
        <p:nvSpPr>
          <p:cNvPr id="3" name="Notes Placeholder 2"/>
          <p:cNvSpPr>
            <a:spLocks noGrp="1"/>
          </p:cNvSpPr>
          <p:nvPr>
            <p:ph type="body" idx="1"/>
          </p:nvPr>
        </p:nvSpPr>
        <p:spPr>
          <a:xfrm>
            <a:off x="685800" y="2715227"/>
            <a:ext cx="5486400" cy="5434403"/>
          </a:xfrm>
        </p:spPr>
        <p:txBody>
          <a:bodyPr/>
          <a:lstStyle/>
          <a:p>
            <a:pPr marL="0" indent="0"/>
            <a:r>
              <a:rPr lang="en-US" altLang="en-US" b="1" dirty="0">
                <a:latin typeface="Calibri" panose="020F0502020204030204" pitchFamily="34" charset="0"/>
                <a:ea typeface="Calibri" panose="020F0502020204030204" pitchFamily="34" charset="0"/>
                <a:cs typeface="Calibri" panose="020F0502020204030204" pitchFamily="34" charset="0"/>
              </a:rPr>
              <a:t>Roundtable Information</a:t>
            </a:r>
          </a:p>
          <a:p>
            <a:pPr marL="0" indent="0"/>
            <a:r>
              <a:rPr lang="en-US" altLang="en-US" dirty="0">
                <a:latin typeface="Calibri" panose="020F0502020204030204" pitchFamily="34" charset="0"/>
                <a:ea typeface="Calibri" panose="020F0502020204030204" pitchFamily="34" charset="0"/>
                <a:cs typeface="Calibri" panose="020F0502020204030204" pitchFamily="34" charset="0"/>
              </a:rPr>
              <a:t>At the top of this section is the unit’s attendance over the past three months. To view more information on attendance frequency, click 'Download Report’</a:t>
            </a:r>
            <a:r>
              <a:rPr lang="en-US" altLang="en-US" b="1" u="none" dirty="0">
                <a:latin typeface="Calibri" panose="020F0502020204030204" pitchFamily="34" charset="0"/>
                <a:ea typeface="Calibri" panose="020F0502020204030204" pitchFamily="34" charset="0"/>
                <a:cs typeface="Calibri" panose="020F0502020204030204" pitchFamily="34" charset="0"/>
              </a:rPr>
              <a:t>.</a:t>
            </a:r>
          </a:p>
          <a:p>
            <a:pPr marL="0" indent="0">
              <a:lnSpc>
                <a:spcPct val="107000"/>
              </a:lnSpc>
              <a:spcBef>
                <a:spcPct val="0"/>
              </a:spcBef>
              <a:spcAft>
                <a:spcPts val="800"/>
              </a:spcAft>
            </a:pPr>
            <a:endParaRPr lang="en-US" altLang="en-US" dirty="0">
              <a:latin typeface="Calibri" panose="020F0502020204030204" pitchFamily="34" charset="0"/>
              <a:ea typeface="Calibri" panose="020F0502020204030204" pitchFamily="34" charset="0"/>
              <a:cs typeface="Calibri" panose="020F0502020204030204" pitchFamily="34" charset="0"/>
            </a:endParaRPr>
          </a:p>
          <a:p>
            <a:pPr marL="0" indent="0">
              <a:lnSpc>
                <a:spcPct val="107000"/>
              </a:lnSpc>
              <a:spcBef>
                <a:spcPct val="0"/>
              </a:spcBef>
              <a:spcAft>
                <a:spcPts val="800"/>
              </a:spcAft>
            </a:pPr>
            <a:r>
              <a:rPr lang="en-US" altLang="en-US" dirty="0">
                <a:latin typeface="Calibri" panose="020F0502020204030204" pitchFamily="34" charset="0"/>
                <a:ea typeface="Calibri" panose="020F0502020204030204" pitchFamily="34" charset="0"/>
                <a:cs typeface="Calibri" panose="020F0502020204030204" pitchFamily="34" charset="0"/>
              </a:rPr>
              <a:t>As a unit commissioner, knowing if a unit is participating in roundtable is important.  If no leaders are attending roundtable, this would be an excellent conversation to have with the unit.  By having at least one person attend a roundtable meeting each month, valuable information can be brought back to the unit to help strengthen the unit’s program for their youth.</a:t>
            </a:r>
            <a:br>
              <a:rPr lang="en-US" altLang="en-US" dirty="0">
                <a:latin typeface="Calibri" panose="020F0502020204030204" pitchFamily="34" charset="0"/>
                <a:ea typeface="Calibri" panose="020F0502020204030204" pitchFamily="34" charset="0"/>
                <a:cs typeface="Calibri" panose="020F0502020204030204" pitchFamily="34" charset="0"/>
              </a:rPr>
            </a:br>
            <a:endParaRPr lang="en-US" altLang="en-US" dirty="0">
              <a:latin typeface="Calibri" panose="020F0502020204030204" pitchFamily="34" charset="0"/>
              <a:ea typeface="Calibri" panose="020F0502020204030204" pitchFamily="34" charset="0"/>
              <a:cs typeface="Calibri" panose="020F0502020204030204" pitchFamily="34" charset="0"/>
            </a:endParaRPr>
          </a:p>
          <a:p>
            <a:pPr marL="0" indent="0"/>
            <a:r>
              <a:rPr lang="en-US" altLang="en-US" dirty="0">
                <a:latin typeface="Calibri" panose="020F0502020204030204" pitchFamily="34" charset="0"/>
                <a:ea typeface="Calibri" panose="020F0502020204030204" pitchFamily="34" charset="0"/>
                <a:cs typeface="Calibri" panose="020F0502020204030204" pitchFamily="34" charset="0"/>
              </a:rPr>
              <a:t>You’ll also note in this section when the </a:t>
            </a:r>
            <a:r>
              <a:rPr lang="en-US" altLang="en-US" b="1" dirty="0">
                <a:latin typeface="Calibri" panose="020F0502020204030204" pitchFamily="34" charset="0"/>
                <a:ea typeface="Calibri" panose="020F0502020204030204" pitchFamily="34" charset="0"/>
                <a:cs typeface="Calibri" panose="020F0502020204030204" pitchFamily="34" charset="0"/>
              </a:rPr>
              <a:t>Next</a:t>
            </a:r>
            <a:r>
              <a:rPr lang="en-US" altLang="en-US" dirty="0">
                <a:latin typeface="Calibri" panose="020F0502020204030204" pitchFamily="34" charset="0"/>
                <a:ea typeface="Calibri" panose="020F0502020204030204" pitchFamily="34" charset="0"/>
                <a:cs typeface="Calibri" panose="020F0502020204030204" pitchFamily="34" charset="0"/>
              </a:rPr>
              <a:t> </a:t>
            </a:r>
            <a:r>
              <a:rPr lang="en-US" altLang="en-US" b="1" dirty="0">
                <a:latin typeface="Calibri" panose="020F0502020204030204" pitchFamily="34" charset="0"/>
                <a:ea typeface="Calibri" panose="020F0502020204030204" pitchFamily="34" charset="0"/>
                <a:cs typeface="Calibri" panose="020F0502020204030204" pitchFamily="34" charset="0"/>
              </a:rPr>
              <a:t>Roundtable </a:t>
            </a:r>
            <a:r>
              <a:rPr lang="en-US" altLang="en-US" dirty="0">
                <a:latin typeface="Calibri" panose="020F0502020204030204" pitchFamily="34" charset="0"/>
                <a:ea typeface="Calibri" panose="020F0502020204030204" pitchFamily="34" charset="0"/>
                <a:cs typeface="Calibri" panose="020F0502020204030204" pitchFamily="34" charset="0"/>
              </a:rPr>
              <a:t>meeting is, where it’s held, a virtual meeting link if the district uses that option, and even who the roundtable commissioner is, which you can contact simply by clicking on their name for any necessary information. </a:t>
            </a:r>
          </a:p>
          <a:p>
            <a:endParaRPr lang="en-US" sz="1600" dirty="0"/>
          </a:p>
        </p:txBody>
      </p:sp>
      <p:sp>
        <p:nvSpPr>
          <p:cNvPr id="4" name="Slide Number Placeholder 3"/>
          <p:cNvSpPr>
            <a:spLocks noGrp="1"/>
          </p:cNvSpPr>
          <p:nvPr>
            <p:ph type="sldNum" sz="quarter" idx="5"/>
          </p:nvPr>
        </p:nvSpPr>
        <p:spPr>
          <a:xfrm>
            <a:off x="6172200" y="8846554"/>
            <a:ext cx="684214" cy="467309"/>
          </a:xfrm>
        </p:spPr>
        <p:txBody>
          <a:bodyPr/>
          <a:lstStyle/>
          <a:p>
            <a:fld id="{59048FD7-9EFB-46E7-BEEF-BA929D3F9856}" type="slidenum">
              <a:rPr lang="en-US" smtClean="0"/>
              <a:t>38</a:t>
            </a:fld>
            <a:endParaRPr lang="en-US"/>
          </a:p>
        </p:txBody>
      </p:sp>
    </p:spTree>
    <p:extLst>
      <p:ext uri="{BB962C8B-B14F-4D97-AF65-F5344CB8AC3E}">
        <p14:creationId xmlns:p14="http://schemas.microsoft.com/office/powerpoint/2010/main" val="4386165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05038" y="438150"/>
            <a:ext cx="2447925" cy="1835150"/>
          </a:xfrm>
        </p:spPr>
      </p:sp>
      <p:sp>
        <p:nvSpPr>
          <p:cNvPr id="3" name="Notes Placeholder 2"/>
          <p:cNvSpPr>
            <a:spLocks noGrp="1"/>
          </p:cNvSpPr>
          <p:nvPr>
            <p:ph type="body" idx="1"/>
          </p:nvPr>
        </p:nvSpPr>
        <p:spPr>
          <a:xfrm>
            <a:off x="685800" y="2620512"/>
            <a:ext cx="5486400" cy="5529119"/>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As you progress down the dashboard, you will find a summary of </a:t>
            </a:r>
            <a:r>
              <a:rPr lang="en-US" sz="12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Youth Membership</a:t>
            </a: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It shows the number of new youth who have joined over the past year, as well as total unit membership. This helps determine whether the unit is growing, declining, or maintaining its current level. The </a:t>
            </a:r>
            <a:r>
              <a:rPr lang="en-US" sz="12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Age Distribution</a:t>
            </a: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will also indicate if there are potential risks in the unit within different age groups. Information of this nature could be very important during a conversation with the unit leader regarding either recruitment or identifying other aspects of youth membership that require attention.</a:t>
            </a:r>
          </a:p>
          <a:p>
            <a:endParaRPr lang="en-US" sz="1600" dirty="0"/>
          </a:p>
        </p:txBody>
      </p:sp>
      <p:sp>
        <p:nvSpPr>
          <p:cNvPr id="4" name="Slide Number Placeholder 3"/>
          <p:cNvSpPr>
            <a:spLocks noGrp="1"/>
          </p:cNvSpPr>
          <p:nvPr>
            <p:ph type="sldNum" sz="quarter" idx="5"/>
          </p:nvPr>
        </p:nvSpPr>
        <p:spPr>
          <a:xfrm>
            <a:off x="6172200" y="8846554"/>
            <a:ext cx="684214" cy="467309"/>
          </a:xfrm>
        </p:spPr>
        <p:txBody>
          <a:bodyPr/>
          <a:lstStyle/>
          <a:p>
            <a:fld id="{59048FD7-9EFB-46E7-BEEF-BA929D3F9856}" type="slidenum">
              <a:rPr lang="en-US" smtClean="0"/>
              <a:t>39</a:t>
            </a:fld>
            <a:endParaRPr lang="en-US"/>
          </a:p>
        </p:txBody>
      </p:sp>
    </p:spTree>
    <p:extLst>
      <p:ext uri="{BB962C8B-B14F-4D97-AF65-F5344CB8AC3E}">
        <p14:creationId xmlns:p14="http://schemas.microsoft.com/office/powerpoint/2010/main" val="34653680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a:extLst>
            <a:ext uri="{FF2B5EF4-FFF2-40B4-BE49-F238E27FC236}">
              <a16:creationId xmlns:a16="http://schemas.microsoft.com/office/drawing/2014/main" id="{859D9FE4-5950-454B-75DD-2A00B9A5F69C}"/>
            </a:ext>
          </a:extLst>
        </p:cNvPr>
        <p:cNvGrpSpPr/>
        <p:nvPr/>
      </p:nvGrpSpPr>
      <p:grpSpPr>
        <a:xfrm>
          <a:off x="0" y="0"/>
          <a:ext cx="0" cy="0"/>
          <a:chOff x="0" y="0"/>
          <a:chExt cx="0" cy="0"/>
        </a:xfrm>
      </p:grpSpPr>
      <p:sp>
        <p:nvSpPr>
          <p:cNvPr id="69" name="Google Shape;69;p5:notes">
            <a:extLst>
              <a:ext uri="{FF2B5EF4-FFF2-40B4-BE49-F238E27FC236}">
                <a16:creationId xmlns:a16="http://schemas.microsoft.com/office/drawing/2014/main" id="{0B5C98AF-5E27-4838-2ED6-8081FD214CA0}"/>
              </a:ext>
            </a:extLst>
          </p:cNvPr>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 name="Google Shape;70;p5:notes">
            <a:extLst>
              <a:ext uri="{FF2B5EF4-FFF2-40B4-BE49-F238E27FC236}">
                <a16:creationId xmlns:a16="http://schemas.microsoft.com/office/drawing/2014/main" id="{C9B31322-CC6C-2E1E-48D9-6195EC4B31D2}"/>
              </a:ext>
            </a:extLst>
          </p:cNvPr>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mn-lt"/>
                <a:ea typeface="Calibri" panose="020F0502020204030204" pitchFamily="34" charset="0"/>
                <a:cs typeface="Calibri" panose="020F0502020204030204" pitchFamily="34" charset="0"/>
              </a:rPr>
              <a:t>Our Objectives</a:t>
            </a:r>
          </a:p>
          <a:p>
            <a:pPr marL="171450" indent="-171450" algn="l">
              <a:buFont typeface="Arial" panose="020B0604020202020204" pitchFamily="34" charset="0"/>
              <a:buChar char="•"/>
            </a:pPr>
            <a:r>
              <a:rPr lang="en-US" sz="1200" b="1" dirty="0">
                <a:effectLst/>
                <a:latin typeface="+mn-lt"/>
              </a:rPr>
              <a:t>Membership retention</a:t>
            </a:r>
          </a:p>
          <a:p>
            <a:pPr marL="171450" indent="-171450" algn="l">
              <a:buFont typeface="Arial" panose="020B0604020202020204" pitchFamily="34" charset="0"/>
              <a:buChar char="•"/>
            </a:pPr>
            <a:r>
              <a:rPr lang="en-US" sz="1200" b="1" dirty="0">
                <a:latin typeface="+mn-lt"/>
              </a:rPr>
              <a:t>M</a:t>
            </a:r>
            <a:r>
              <a:rPr lang="en-US" sz="1200" b="1" dirty="0">
                <a:effectLst/>
                <a:latin typeface="+mn-lt"/>
              </a:rPr>
              <a:t>embership growth</a:t>
            </a:r>
            <a:endParaRPr lang="en-US" b="1" dirty="0">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many commissioners may not be </a:t>
            </a:r>
            <a:r>
              <a:rPr lang="en-US" sz="1200" b="1" i="1" kern="1200" dirty="0">
                <a:solidFill>
                  <a:schemeClr val="tx1"/>
                </a:solidFill>
                <a:effectLst/>
                <a:latin typeface="+mn-lt"/>
                <a:ea typeface="+mn-ea"/>
                <a:cs typeface="+mn-cs"/>
              </a:rPr>
              <a:t>directly</a:t>
            </a:r>
            <a:r>
              <a:rPr lang="en-US" sz="1200" kern="1200" dirty="0">
                <a:solidFill>
                  <a:schemeClr val="tx1"/>
                </a:solidFill>
                <a:effectLst/>
                <a:latin typeface="+mn-lt"/>
                <a:ea typeface="+mn-ea"/>
                <a:cs typeface="+mn-cs"/>
              </a:rPr>
              <a:t> involved in recruiting and retaining youth and adult members, all commissioners </a:t>
            </a:r>
            <a:r>
              <a:rPr lang="en-US" sz="1200" b="1" i="1" kern="1200" dirty="0">
                <a:solidFill>
                  <a:schemeClr val="tx1"/>
                </a:solidFill>
                <a:effectLst/>
                <a:latin typeface="+mn-lt"/>
                <a:ea typeface="+mn-ea"/>
                <a:cs typeface="+mn-cs"/>
              </a:rPr>
              <a:t>contribute to membership growth by working closely with units to ensure their</a:t>
            </a:r>
            <a:r>
              <a:rPr lang="en-US" sz="1200" kern="1200" dirty="0">
                <a:solidFill>
                  <a:schemeClr val="tx1"/>
                </a:solidFill>
                <a:effectLst/>
                <a:latin typeface="+mn-lt"/>
                <a:ea typeface="+mn-ea"/>
                <a:cs typeface="+mn-cs"/>
              </a:rPr>
              <a:t> success. Growing Scouting requires commissioners to partner with volunteers throughout Scouting America, and if we do that well, Scouting’s growth will be significant </a:t>
            </a:r>
            <a:r>
              <a:rPr lang="en-US" sz="1200" b="1" i="1" kern="1200" dirty="0">
                <a:solidFill>
                  <a:schemeClr val="tx1"/>
                </a:solidFill>
                <a:effectLst/>
                <a:latin typeface="+mn-lt"/>
                <a:ea typeface="+mn-ea"/>
                <a:cs typeface="+mn-cs"/>
              </a:rPr>
              <a:t>and </a:t>
            </a:r>
            <a:r>
              <a:rPr lang="en-US" sz="1200" kern="1200" dirty="0">
                <a:solidFill>
                  <a:schemeClr val="tx1"/>
                </a:solidFill>
                <a:effectLst/>
                <a:latin typeface="+mn-lt"/>
                <a:ea typeface="+mn-ea"/>
                <a:cs typeface="+mn-cs"/>
              </a:rPr>
              <a:t>sustainable.</a:t>
            </a:r>
          </a:p>
          <a:p>
            <a:pPr marL="0" lvl="0" indent="0" algn="l" rtl="0">
              <a:spcBef>
                <a:spcPts val="0"/>
              </a:spcBef>
              <a:spcAft>
                <a:spcPts val="0"/>
              </a:spcAft>
              <a:buNone/>
            </a:pPr>
            <a:endParaRPr dirty="0"/>
          </a:p>
        </p:txBody>
      </p:sp>
      <p:sp>
        <p:nvSpPr>
          <p:cNvPr id="71" name="Google Shape;71;p5:notes">
            <a:extLst>
              <a:ext uri="{FF2B5EF4-FFF2-40B4-BE49-F238E27FC236}">
                <a16:creationId xmlns:a16="http://schemas.microsoft.com/office/drawing/2014/main" id="{32F72FA0-CB17-9A3D-1DB5-309222AC20AB}"/>
              </a:ext>
            </a:extLst>
          </p:cNvPr>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4</a:t>
            </a:fld>
            <a:endParaRPr/>
          </a:p>
        </p:txBody>
      </p:sp>
    </p:spTree>
    <p:extLst>
      <p:ext uri="{BB962C8B-B14F-4D97-AF65-F5344CB8AC3E}">
        <p14:creationId xmlns:p14="http://schemas.microsoft.com/office/powerpoint/2010/main" val="1162188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7750" y="247650"/>
            <a:ext cx="2446338" cy="1833563"/>
          </a:xfrm>
        </p:spPr>
      </p:sp>
      <p:sp>
        <p:nvSpPr>
          <p:cNvPr id="3" name="Notes Placeholder 2"/>
          <p:cNvSpPr>
            <a:spLocks noGrp="1"/>
          </p:cNvSpPr>
          <p:nvPr>
            <p:ph type="body" idx="1"/>
          </p:nvPr>
        </p:nvSpPr>
        <p:spPr>
          <a:xfrm>
            <a:off x="685800" y="2493234"/>
            <a:ext cx="5486400" cy="366733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Calibri" panose="020F0502020204030204" pitchFamily="34" charset="0"/>
                <a:ea typeface="Calibri" panose="020F0502020204030204" pitchFamily="34" charset="0"/>
                <a:cs typeface="Calibri" panose="020F0502020204030204" pitchFamily="34" charset="0"/>
              </a:rPr>
              <a:t>Advancements</a:t>
            </a:r>
            <a:r>
              <a:rPr lang="en-US" dirty="0">
                <a:effectLst/>
                <a:latin typeface="Calibri" panose="020F0502020204030204" pitchFamily="34" charset="0"/>
                <a:ea typeface="Calibri" panose="020F0502020204030204" pitchFamily="34" charset="0"/>
                <a:cs typeface="Calibri" panose="020F0502020204030204" pitchFamily="34" charset="0"/>
              </a:rPr>
              <a:t> follow youth membership</a:t>
            </a:r>
            <a:r>
              <a:rPr lang="en-US" dirty="0">
                <a:latin typeface="Calibri" panose="020F0502020204030204" pitchFamily="34" charset="0"/>
                <a:ea typeface="Calibri" panose="020F0502020204030204" pitchFamily="34" charset="0"/>
                <a:cs typeface="Calibri" panose="020F0502020204030204" pitchFamily="34" charset="0"/>
              </a:rPr>
              <a:t>. You can view </a:t>
            </a:r>
            <a:r>
              <a:rPr lang="en-US" altLang="en-US" dirty="0">
                <a:latin typeface="Calibri" panose="020F0502020204030204" pitchFamily="34" charset="0"/>
                <a:ea typeface="Calibri" panose="020F0502020204030204" pitchFamily="34" charset="0"/>
                <a:cs typeface="Calibri" panose="020F0502020204030204" pitchFamily="34" charset="0"/>
              </a:rPr>
              <a:t>unit advancement information. Most units will need to enter advancement information in either </a:t>
            </a:r>
            <a:r>
              <a:rPr lang="en-US" altLang="en-US" dirty="0" err="1">
                <a:latin typeface="Calibri" panose="020F0502020204030204" pitchFamily="34" charset="0"/>
                <a:ea typeface="Calibri" panose="020F0502020204030204" pitchFamily="34" charset="0"/>
                <a:cs typeface="Calibri" panose="020F0502020204030204" pitchFamily="34" charset="0"/>
              </a:rPr>
              <a:t>Scoutbook</a:t>
            </a:r>
            <a:r>
              <a:rPr lang="en-US" altLang="en-US" dirty="0">
                <a:latin typeface="Calibri" panose="020F0502020204030204" pitchFamily="34" charset="0"/>
                <a:ea typeface="Calibri" panose="020F0502020204030204" pitchFamily="34" charset="0"/>
                <a:cs typeface="Calibri" panose="020F0502020204030204" pitchFamily="34" charset="0"/>
              </a:rPr>
              <a:t> or Internet Advancement to receive their awards. A unit with a solid program will, by its very nature, have advancement activity. If not, then it is time for a meaningful discussion. </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a:xfrm>
            <a:off x="6172200" y="8846554"/>
            <a:ext cx="684214" cy="467309"/>
          </a:xfrm>
        </p:spPr>
        <p:txBody>
          <a:bodyPr/>
          <a:lstStyle/>
          <a:p>
            <a:fld id="{59048FD7-9EFB-46E7-BEEF-BA929D3F9856}" type="slidenum">
              <a:rPr lang="en-US" smtClean="0"/>
              <a:t>40</a:t>
            </a:fld>
            <a:endParaRPr lang="en-US"/>
          </a:p>
        </p:txBody>
      </p:sp>
    </p:spTree>
    <p:extLst>
      <p:ext uri="{BB962C8B-B14F-4D97-AF65-F5344CB8AC3E}">
        <p14:creationId xmlns:p14="http://schemas.microsoft.com/office/powerpoint/2010/main" val="6060797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98675" y="390525"/>
            <a:ext cx="2660650" cy="1995488"/>
          </a:xfrm>
        </p:spPr>
      </p:sp>
      <p:sp>
        <p:nvSpPr>
          <p:cNvPr id="3" name="Notes Placeholder 2"/>
          <p:cNvSpPr>
            <a:spLocks noGrp="1"/>
          </p:cNvSpPr>
          <p:nvPr>
            <p:ph type="body" idx="1"/>
          </p:nvPr>
        </p:nvSpPr>
        <p:spPr>
          <a:xfrm>
            <a:off x="685800" y="2823265"/>
            <a:ext cx="5486400" cy="366733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Calibri" panose="020F0502020204030204" pitchFamily="34" charset="0"/>
                <a:ea typeface="Calibri" panose="020F0502020204030204" pitchFamily="34" charset="0"/>
                <a:cs typeface="Calibri" panose="020F0502020204030204" pitchFamily="34" charset="0"/>
              </a:rPr>
              <a:t>Next is </a:t>
            </a:r>
            <a:r>
              <a:rPr lang="en-US" altLang="en-US" b="1" dirty="0">
                <a:latin typeface="Calibri" panose="020F0502020204030204" pitchFamily="34" charset="0"/>
                <a:ea typeface="Calibri" panose="020F0502020204030204" pitchFamily="34" charset="0"/>
                <a:cs typeface="Calibri" panose="020F0502020204030204" pitchFamily="34" charset="0"/>
              </a:rPr>
              <a:t>Unit Activities</a:t>
            </a:r>
            <a:r>
              <a:rPr lang="en-US" altLang="en-US" dirty="0">
                <a:latin typeface="Calibri" panose="020F0502020204030204" pitchFamily="34" charset="0"/>
                <a:ea typeface="Calibri" panose="020F0502020204030204" pitchFamily="34" charset="0"/>
                <a:cs typeface="Calibri" panose="020F0502020204030204" pitchFamily="34" charset="0"/>
              </a:rPr>
              <a:t>. If no information is listed in the </a:t>
            </a:r>
            <a:r>
              <a:rPr lang="en-US" altLang="en-US" b="1" dirty="0">
                <a:latin typeface="Calibri" panose="020F0502020204030204" pitchFamily="34" charset="0"/>
                <a:ea typeface="Calibri" panose="020F0502020204030204" pitchFamily="34" charset="0"/>
                <a:cs typeface="Calibri" panose="020F0502020204030204" pitchFamily="34" charset="0"/>
              </a:rPr>
              <a:t>Unit Activities</a:t>
            </a:r>
            <a:r>
              <a:rPr lang="en-US" altLang="en-US" dirty="0">
                <a:latin typeface="Calibri" panose="020F0502020204030204" pitchFamily="34" charset="0"/>
                <a:ea typeface="Calibri" panose="020F0502020204030204" pitchFamily="34" charset="0"/>
                <a:cs typeface="Calibri" panose="020F0502020204030204" pitchFamily="34" charset="0"/>
              </a:rPr>
              <a:t>, that can mean one of two things.  Either no activities are taking place, or just no data is being entered.  Again, this is an excellent conversation topic to have with unit leaders.  If there is no advancement or unit activities, the youth are more likely to drop out. </a:t>
            </a:r>
          </a:p>
          <a:p>
            <a:endParaRPr lang="en-US" sz="1600" dirty="0"/>
          </a:p>
        </p:txBody>
      </p:sp>
      <p:sp>
        <p:nvSpPr>
          <p:cNvPr id="4" name="Slide Number Placeholder 3"/>
          <p:cNvSpPr>
            <a:spLocks noGrp="1"/>
          </p:cNvSpPr>
          <p:nvPr>
            <p:ph type="sldNum" sz="quarter" idx="5"/>
          </p:nvPr>
        </p:nvSpPr>
        <p:spPr>
          <a:xfrm>
            <a:off x="6076709" y="8689683"/>
            <a:ext cx="781291" cy="467309"/>
          </a:xfrm>
        </p:spPr>
        <p:txBody>
          <a:bodyPr/>
          <a:lstStyle/>
          <a:p>
            <a:fld id="{59048FD7-9EFB-46E7-BEEF-BA929D3F9856}" type="slidenum">
              <a:rPr lang="en-US" smtClean="0"/>
              <a:t>41</a:t>
            </a:fld>
            <a:endParaRPr lang="en-US"/>
          </a:p>
        </p:txBody>
      </p:sp>
    </p:spTree>
    <p:extLst>
      <p:ext uri="{BB962C8B-B14F-4D97-AF65-F5344CB8AC3E}">
        <p14:creationId xmlns:p14="http://schemas.microsoft.com/office/powerpoint/2010/main" val="110615454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a:lnSpc>
                <a:spcPct val="150000"/>
              </a:lnSpc>
              <a:spcAft>
                <a:spcPts val="800"/>
              </a:spcAft>
              <a:buNone/>
            </a:pPr>
            <a:r>
              <a:rPr lang="en-US" b="1" kern="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After the Connection</a:t>
            </a:r>
            <a:endParaRPr lang="en-US" kern="100" dirty="0">
              <a:effectLst/>
              <a:latin typeface="Calibri" panose="020F0502020204030204" pitchFamily="34" charset="0"/>
              <a:ea typeface="Calibri" panose="020F0502020204030204" pitchFamily="34" charset="0"/>
              <a:cs typeface="Calibri" panose="020F0502020204030204" pitchFamily="34" charset="0"/>
            </a:endParaRPr>
          </a:p>
          <a:p>
            <a:pPr marL="0" marR="0" indent="0">
              <a:lnSpc>
                <a:spcPct val="115000"/>
              </a:lnSpc>
              <a:spcAft>
                <a:spcPts val="800"/>
              </a:spcAft>
              <a:buNone/>
            </a:pPr>
            <a:r>
              <a:rPr lang="en-US" kern="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Once you have finished meeting with the unit leaders, it’s time to summarize your conversations.</a:t>
            </a:r>
            <a:endParaRPr lang="en-US" kern="1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nSpc>
                <a:spcPct val="115000"/>
              </a:lnSpc>
              <a:spcAft>
                <a:spcPts val="800"/>
              </a:spcAft>
              <a:buFont typeface="Arial" panose="020B0604020202020204" pitchFamily="34" charset="0"/>
              <a:buChar char="*"/>
            </a:pPr>
            <a:r>
              <a:rPr lang="en-US"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Document the visit by </a:t>
            </a:r>
            <a:r>
              <a:rPr lang="en-US"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creating a written record of the connection, including the topics discussed, the agreed-upon action steps, and the date of the next connection.  This is your unit connection log. While addressing challenges, also acknowledge and celebrate the unit's strengths and successes. </a:t>
            </a:r>
            <a:endParaRPr lang="en-US" kern="1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l" defTabSz="914400" rtl="0" eaLnBrk="1" fontAlgn="auto" latinLnBrk="0" hangingPunct="1">
              <a:lnSpc>
                <a:spcPct val="115000"/>
              </a:lnSpc>
              <a:spcBef>
                <a:spcPts val="0"/>
              </a:spcBef>
              <a:spcAft>
                <a:spcPts val="800"/>
              </a:spcAft>
              <a:buClr>
                <a:srgbClr val="000000"/>
              </a:buClr>
              <a:buSzPts val="1400"/>
              <a:buFont typeface="Arial" panose="020B0604020202020204" pitchFamily="34" charset="0"/>
              <a:buChar char="*"/>
              <a:tabLst/>
              <a:defRPr/>
            </a:pPr>
            <a:r>
              <a:rPr lang="en-US" sz="12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Follow up </a:t>
            </a: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by contacting the unit leader before the scheduled follow-up to check in on progress and offer assistance. The commissioner's role is to facilitate and support, not to take over. Empower the unit leaders to develop and implement their own solutions and provide guidance on goal setting as needed.</a:t>
            </a:r>
          </a:p>
          <a:p>
            <a:pPr marL="342900" marR="0" lvl="0" indent="-342900">
              <a:lnSpc>
                <a:spcPct val="115000"/>
              </a:lnSpc>
              <a:spcAft>
                <a:spcPts val="800"/>
              </a:spcAft>
              <a:buFont typeface="Arial" panose="020B0604020202020204" pitchFamily="34" charset="0"/>
              <a:buChar char="*"/>
            </a:pPr>
            <a:r>
              <a:rPr lang="en-US"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Provide continued support. </a:t>
            </a:r>
            <a:r>
              <a:rPr lang="en-US"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Change takes time. Be patient and persistent in your efforts to support the unit's growth and improvement. Attend unit events, offer guidance, and connect the unit leaders with other resources as needed.</a:t>
            </a:r>
            <a:endParaRPr lang="en-US" kern="1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nSpc>
                <a:spcPct val="115000"/>
              </a:lnSpc>
              <a:spcAft>
                <a:spcPts val="800"/>
              </a:spcAft>
              <a:buFont typeface="Arial" panose="020B0604020202020204" pitchFamily="34" charset="0"/>
              <a:buChar char="*"/>
            </a:pPr>
            <a:r>
              <a:rPr lang="en-US"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Maintain confidentiality:</a:t>
            </a:r>
            <a:r>
              <a:rPr lang="en-US"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Respect the confidentiality of information shared during unit visits.</a:t>
            </a:r>
            <a:endParaRPr lang="en-US" kern="1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l" defTabSz="914400" rtl="0" eaLnBrk="1" fontAlgn="auto" latinLnBrk="0" hangingPunct="1">
              <a:lnSpc>
                <a:spcPct val="115000"/>
              </a:lnSpc>
              <a:spcBef>
                <a:spcPts val="0"/>
              </a:spcBef>
              <a:spcAft>
                <a:spcPts val="800"/>
              </a:spcAft>
              <a:buClr>
                <a:srgbClr val="000000"/>
              </a:buClr>
              <a:buSzPts val="1400"/>
              <a:buFont typeface="Arial" panose="020B0604020202020204" pitchFamily="34" charset="0"/>
              <a:buChar char="*"/>
              <a:tabLst/>
              <a:defRP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Use the </a:t>
            </a:r>
            <a:r>
              <a:rPr lang="en-US" sz="12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Unit Connections: A Commissioner's Guide to Positive Impact, located in the Help Guide within Commissioner Tools, for guidance on recording</a:t>
            </a: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your entry. </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441694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92325" y="295275"/>
            <a:ext cx="2673350" cy="2005013"/>
          </a:xfrm>
        </p:spPr>
      </p:sp>
      <p:sp>
        <p:nvSpPr>
          <p:cNvPr id="3" name="Notes Placeholder 2"/>
          <p:cNvSpPr>
            <a:spLocks noGrp="1"/>
          </p:cNvSpPr>
          <p:nvPr>
            <p:ph type="body" idx="1"/>
          </p:nvPr>
        </p:nvSpPr>
        <p:spPr>
          <a:xfrm>
            <a:off x="685800" y="2825732"/>
            <a:ext cx="5486400" cy="5323898"/>
          </a:xfrm>
        </p:spPr>
        <p:txBody>
          <a:bodyPr/>
          <a:lstStyle/>
          <a:p>
            <a:pPr marL="0" indent="0"/>
            <a:r>
              <a:rPr lang="en-US" b="1" dirty="0">
                <a:latin typeface="Calibri" panose="020F0502020204030204" pitchFamily="34" charset="0"/>
                <a:ea typeface="Calibri" panose="020F0502020204030204" pitchFamily="34" charset="0"/>
                <a:cs typeface="Calibri" panose="020F0502020204030204" pitchFamily="34" charset="0"/>
              </a:rPr>
              <a:t>Document in Commissioner Tools</a:t>
            </a:r>
          </a:p>
          <a:p>
            <a:pPr marL="0" indent="0"/>
            <a:r>
              <a:rPr lang="en-US" b="0" dirty="0">
                <a:latin typeface="Calibri" panose="020F0502020204030204" pitchFamily="34" charset="0"/>
                <a:ea typeface="Calibri" panose="020F0502020204030204" pitchFamily="34" charset="0"/>
                <a:cs typeface="Calibri" panose="020F0502020204030204" pitchFamily="34" charset="0"/>
              </a:rPr>
              <a:t>Here is a section of the unit dashboard that shows Unit Connections that have been recorded.</a:t>
            </a:r>
          </a:p>
          <a:p>
            <a:pPr marL="0" indent="0"/>
            <a:endParaRPr lang="en-US" b="0" dirty="0">
              <a:latin typeface="Calibri" panose="020F0502020204030204" pitchFamily="34" charset="0"/>
              <a:ea typeface="Calibri" panose="020F0502020204030204" pitchFamily="34" charset="0"/>
              <a:cs typeface="Calibri" panose="020F0502020204030204" pitchFamily="34" charset="0"/>
            </a:endParaRPr>
          </a:p>
          <a:p>
            <a:pPr marL="0" indent="0"/>
            <a:r>
              <a:rPr lang="en-US" b="0" dirty="0">
                <a:latin typeface="Calibri" panose="020F0502020204030204" pitchFamily="34" charset="0"/>
                <a:ea typeface="Calibri" panose="020F0502020204030204" pitchFamily="34" charset="0"/>
                <a:cs typeface="Calibri" panose="020F0502020204030204" pitchFamily="34" charset="0"/>
              </a:rPr>
              <a:t>When recording a unit connection, you will notice the topical categories related to unit metrics and a section dedicated to any goals that may have been discussed during the connection.</a:t>
            </a:r>
          </a:p>
          <a:p>
            <a:pPr marL="0" indent="0"/>
            <a:endParaRPr lang="en-US" b="0" dirty="0">
              <a:latin typeface="Calibri" panose="020F0502020204030204" pitchFamily="34" charset="0"/>
              <a:ea typeface="Calibri" panose="020F0502020204030204" pitchFamily="34" charset="0"/>
              <a:cs typeface="Calibri" panose="020F0502020204030204" pitchFamily="34" charset="0"/>
            </a:endParaRPr>
          </a:p>
          <a:p>
            <a:pPr marL="0" indent="0"/>
            <a:r>
              <a:rPr lang="en-US" b="0" dirty="0">
                <a:latin typeface="Calibri" panose="020F0502020204030204" pitchFamily="34" charset="0"/>
                <a:ea typeface="Calibri" panose="020F0502020204030204" pitchFamily="34" charset="0"/>
                <a:cs typeface="Calibri" panose="020F0502020204030204" pitchFamily="34" charset="0"/>
              </a:rPr>
              <a:t>From here, you can select “Add New Connection”.</a:t>
            </a:r>
          </a:p>
          <a:p>
            <a:endParaRPr lang="en-US" sz="1600" dirty="0"/>
          </a:p>
        </p:txBody>
      </p:sp>
      <p:sp>
        <p:nvSpPr>
          <p:cNvPr id="4" name="Slide Number Placeholder 3"/>
          <p:cNvSpPr>
            <a:spLocks noGrp="1"/>
          </p:cNvSpPr>
          <p:nvPr>
            <p:ph type="sldNum" sz="quarter" idx="5"/>
          </p:nvPr>
        </p:nvSpPr>
        <p:spPr>
          <a:xfrm>
            <a:off x="6172200" y="8846554"/>
            <a:ext cx="684214" cy="467309"/>
          </a:xfrm>
        </p:spPr>
        <p:txBody>
          <a:bodyPr/>
          <a:lstStyle/>
          <a:p>
            <a:fld id="{59048FD7-9EFB-46E7-BEEF-BA929D3F9856}" type="slidenum">
              <a:rPr lang="en-US" smtClean="0"/>
              <a:t>43</a:t>
            </a:fld>
            <a:endParaRPr lang="en-US"/>
          </a:p>
        </p:txBody>
      </p:sp>
    </p:spTree>
    <p:extLst>
      <p:ext uri="{BB962C8B-B14F-4D97-AF65-F5344CB8AC3E}">
        <p14:creationId xmlns:p14="http://schemas.microsoft.com/office/powerpoint/2010/main" val="39210967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39938" y="328613"/>
            <a:ext cx="2778125" cy="2084387"/>
          </a:xfrm>
        </p:spPr>
      </p:sp>
      <p:sp>
        <p:nvSpPr>
          <p:cNvPr id="3" name="Notes Placeholder 2"/>
          <p:cNvSpPr>
            <a:spLocks noGrp="1"/>
          </p:cNvSpPr>
          <p:nvPr>
            <p:ph type="body" idx="1"/>
          </p:nvPr>
        </p:nvSpPr>
        <p:spPr>
          <a:xfrm>
            <a:off x="685800" y="2809947"/>
            <a:ext cx="5486400" cy="532389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Calibri" panose="020F0502020204030204" pitchFamily="34" charset="0"/>
                <a:ea typeface="Calibri" panose="020F0502020204030204" pitchFamily="34" charset="0"/>
                <a:cs typeface="Calibri" panose="020F0502020204030204" pitchFamily="34" charset="0"/>
              </a:rPr>
              <a:t>Add New Connection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Calibri" panose="020F0502020204030204" pitchFamily="34" charset="0"/>
                <a:ea typeface="Calibri" panose="020F0502020204030204" pitchFamily="34" charset="0"/>
                <a:cs typeface="Calibri" panose="020F0502020204030204" pitchFamily="34" charset="0"/>
              </a:rPr>
              <a:t>When entering a new unit connection, the page will display this screen. Each unit metric is listed for providing comments, but any (1 or more) can be optionally selected, as required</a:t>
            </a:r>
            <a:r>
              <a:rPr lang="en-US" b="0" dirty="0">
                <a:latin typeface="Calibri" panose="020F0502020204030204" pitchFamily="34" charset="0"/>
                <a:ea typeface="Calibri" panose="020F0502020204030204" pitchFamily="34" charset="0"/>
                <a:cs typeface="Calibri" panose="020F0502020204030204" pitchFamily="34" charset="0"/>
              </a:rPr>
              <a:t>. Commissioners can select any number or combination of these topics to include an “Other” category if the connection did not involve discussion of any of the primary unit metrics. </a:t>
            </a:r>
            <a:br>
              <a:rPr lang="en-US" b="0" dirty="0">
                <a:latin typeface="Calibri" panose="020F0502020204030204" pitchFamily="34" charset="0"/>
                <a:ea typeface="Calibri" panose="020F0502020204030204" pitchFamily="34" charset="0"/>
                <a:cs typeface="Calibri" panose="020F0502020204030204" pitchFamily="34" charset="0"/>
              </a:rPr>
            </a:br>
            <a:r>
              <a:rPr lang="en-US" b="1" dirty="0">
                <a:latin typeface="Calibri" panose="020F0502020204030204" pitchFamily="34" charset="0"/>
                <a:ea typeface="Calibri" panose="020F0502020204030204" pitchFamily="34" charset="0"/>
                <a:cs typeface="Calibri" panose="020F0502020204030204" pitchFamily="34" charset="0"/>
              </a:rPr>
              <a:t>Always remember that we are recording comments, not scores.</a:t>
            </a:r>
            <a:r>
              <a:rPr lang="en-US" b="0" dirty="0">
                <a:latin typeface="Calibri" panose="020F0502020204030204" pitchFamily="34" charset="0"/>
                <a:ea typeface="Calibri" panose="020F0502020204030204" pitchFamily="34" charset="0"/>
                <a:cs typeface="Calibri" panose="020F0502020204030204" pitchFamily="34" charset="0"/>
              </a:rPr>
              <a:t> </a:t>
            </a:r>
            <a:br>
              <a:rPr lang="en-US" b="0" dirty="0">
                <a:latin typeface="Calibri" panose="020F0502020204030204" pitchFamily="34" charset="0"/>
                <a:ea typeface="Calibri" panose="020F0502020204030204" pitchFamily="34" charset="0"/>
                <a:cs typeface="Calibri" panose="020F0502020204030204" pitchFamily="34" charset="0"/>
              </a:rPr>
            </a:br>
            <a:endParaRPr lang="en-US" b="0" dirty="0">
              <a:latin typeface="Calibri" panose="020F0502020204030204" pitchFamily="34" charset="0"/>
              <a:ea typeface="Calibri" panose="020F0502020204030204" pitchFamily="34" charset="0"/>
              <a:cs typeface="Calibri" panose="020F0502020204030204" pitchFamily="34" charset="0"/>
            </a:endParaRPr>
          </a:p>
          <a:p>
            <a:endParaRPr lang="en-US" sz="1600" b="0" dirty="0"/>
          </a:p>
          <a:p>
            <a:endParaRPr lang="en-US" sz="1600" b="0" dirty="0"/>
          </a:p>
          <a:p>
            <a:endParaRPr lang="en-US" sz="1600" dirty="0"/>
          </a:p>
        </p:txBody>
      </p:sp>
      <p:sp>
        <p:nvSpPr>
          <p:cNvPr id="4" name="Slide Number Placeholder 3"/>
          <p:cNvSpPr>
            <a:spLocks noGrp="1"/>
          </p:cNvSpPr>
          <p:nvPr>
            <p:ph type="sldNum" sz="quarter" idx="5"/>
          </p:nvPr>
        </p:nvSpPr>
        <p:spPr>
          <a:xfrm>
            <a:off x="6172200" y="8846554"/>
            <a:ext cx="684214" cy="467309"/>
          </a:xfrm>
        </p:spPr>
        <p:txBody>
          <a:bodyPr/>
          <a:lstStyle/>
          <a:p>
            <a:fld id="{59048FD7-9EFB-46E7-BEEF-BA929D3F9856}" type="slidenum">
              <a:rPr lang="en-US" smtClean="0"/>
              <a:t>44</a:t>
            </a:fld>
            <a:endParaRPr lang="en-US"/>
          </a:p>
        </p:txBody>
      </p:sp>
    </p:spTree>
    <p:extLst>
      <p:ext uri="{BB962C8B-B14F-4D97-AF65-F5344CB8AC3E}">
        <p14:creationId xmlns:p14="http://schemas.microsoft.com/office/powerpoint/2010/main" val="21722285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05000" y="422275"/>
            <a:ext cx="3048000" cy="2286000"/>
          </a:xfrm>
        </p:spPr>
      </p:sp>
      <p:sp>
        <p:nvSpPr>
          <p:cNvPr id="3" name="Notes Placeholder 2"/>
          <p:cNvSpPr>
            <a:spLocks noGrp="1"/>
          </p:cNvSpPr>
          <p:nvPr>
            <p:ph type="body" idx="1"/>
          </p:nvPr>
        </p:nvSpPr>
        <p:spPr>
          <a:xfrm>
            <a:off x="685800" y="3236174"/>
            <a:ext cx="5486400" cy="4913457"/>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Calibri" panose="020F0502020204030204" pitchFamily="34" charset="0"/>
                <a:ea typeface="Calibri" panose="020F0502020204030204" pitchFamily="34" charset="0"/>
                <a:cs typeface="Calibri" panose="020F0502020204030204" pitchFamily="34" charset="0"/>
              </a:rPr>
              <a:t>Once a category has been selected, a new comment box will open for commissioners to enter their discussion points. If needed, there is an optional “Add Goal” at the bottom of every comment box to record any goal setting discussions.</a:t>
            </a:r>
          </a:p>
          <a:p>
            <a:endParaRPr lang="en-US" sz="1600" dirty="0"/>
          </a:p>
        </p:txBody>
      </p:sp>
      <p:sp>
        <p:nvSpPr>
          <p:cNvPr id="4" name="Slide Number Placeholder 3"/>
          <p:cNvSpPr>
            <a:spLocks noGrp="1"/>
          </p:cNvSpPr>
          <p:nvPr>
            <p:ph type="sldNum" sz="quarter" idx="5"/>
          </p:nvPr>
        </p:nvSpPr>
        <p:spPr>
          <a:xfrm>
            <a:off x="6285053" y="8846554"/>
            <a:ext cx="571361" cy="467309"/>
          </a:xfrm>
        </p:spPr>
        <p:txBody>
          <a:bodyPr/>
          <a:lstStyle/>
          <a:p>
            <a:fld id="{59048FD7-9EFB-46E7-BEEF-BA929D3F9856}" type="slidenum">
              <a:rPr lang="en-US" smtClean="0"/>
              <a:t>45</a:t>
            </a:fld>
            <a:endParaRPr lang="en-US"/>
          </a:p>
        </p:txBody>
      </p:sp>
    </p:spTree>
    <p:extLst>
      <p:ext uri="{BB962C8B-B14F-4D97-AF65-F5344CB8AC3E}">
        <p14:creationId xmlns:p14="http://schemas.microsoft.com/office/powerpoint/2010/main" val="17847884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03413" y="265113"/>
            <a:ext cx="3051175" cy="2287587"/>
          </a:xfrm>
        </p:spPr>
      </p:sp>
      <p:sp>
        <p:nvSpPr>
          <p:cNvPr id="3" name="Notes Placeholder 2"/>
          <p:cNvSpPr>
            <a:spLocks noGrp="1"/>
          </p:cNvSpPr>
          <p:nvPr>
            <p:ph type="body" idx="1"/>
          </p:nvPr>
        </p:nvSpPr>
        <p:spPr>
          <a:xfrm>
            <a:off x="685800" y="2746801"/>
            <a:ext cx="5486400" cy="5402830"/>
          </a:xfrm>
        </p:spPr>
        <p:txBody>
          <a:bodyPr/>
          <a:lstStyle/>
          <a:p>
            <a:pPr marL="0" indent="0"/>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Unit conversations may lead to opportunities for formulating unit goals. This entails recognizing and building on achievements, helping the unit pinpoint areas for program improvement or enhancement. This provides an opportunity for you to engage with the unit, helping them establish their own goals and offering support for those goals, specifically membership growth.</a:t>
            </a:r>
          </a:p>
          <a:p>
            <a:pPr marL="0" indent="0"/>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a:t>
            </a:r>
          </a:p>
          <a:p>
            <a:pPr marL="0" indent="0"/>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Establishing goals can be pivotal in planning and enhancing thriving units. Commissioners might collaborate closely with units to develop goals and address challenges. Scheduled meetings with the units ensure adequate groundwork, although multiple sessions may be needed to achieve their goals.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The unit maintains complete autonomy in determining its goals. </a:t>
            </a:r>
            <a:r>
              <a:rPr lang="en-US" sz="12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The unit may choose to have them or not</a:t>
            </a: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Commissioners are available to assist them throughout the process.</a:t>
            </a:r>
          </a:p>
          <a:p>
            <a:pPr marL="0" indent="0"/>
            <a:endParaRPr lang="en-US" sz="1200" b="0" i="0" u="none" strike="noStrike" cap="none" dirty="0">
              <a:solidFill>
                <a:schemeClr val="dk1"/>
              </a:solidFill>
              <a:effectLst/>
              <a:latin typeface="Arial"/>
              <a:ea typeface="Arial"/>
              <a:cs typeface="Arial"/>
              <a:sym typeface="Arial"/>
            </a:endParaRPr>
          </a:p>
          <a:p>
            <a:endParaRPr lang="en-US" sz="1600" dirty="0"/>
          </a:p>
        </p:txBody>
      </p:sp>
      <p:sp>
        <p:nvSpPr>
          <p:cNvPr id="4" name="Slide Number Placeholder 3"/>
          <p:cNvSpPr>
            <a:spLocks noGrp="1"/>
          </p:cNvSpPr>
          <p:nvPr>
            <p:ph type="sldNum" sz="quarter" idx="5"/>
          </p:nvPr>
        </p:nvSpPr>
        <p:spPr>
          <a:xfrm>
            <a:off x="6172200" y="8846554"/>
            <a:ext cx="684214" cy="467309"/>
          </a:xfrm>
        </p:spPr>
        <p:txBody>
          <a:bodyPr/>
          <a:lstStyle/>
          <a:p>
            <a:fld id="{59048FD7-9EFB-46E7-BEEF-BA929D3F9856}" type="slidenum">
              <a:rPr lang="en-US" smtClean="0"/>
              <a:t>46</a:t>
            </a:fld>
            <a:endParaRPr lang="en-US"/>
          </a:p>
        </p:txBody>
      </p:sp>
    </p:spTree>
    <p:extLst>
      <p:ext uri="{BB962C8B-B14F-4D97-AF65-F5344CB8AC3E}">
        <p14:creationId xmlns:p14="http://schemas.microsoft.com/office/powerpoint/2010/main" val="204927099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68538" y="406400"/>
            <a:ext cx="2613025" cy="1960563"/>
          </a:xfrm>
        </p:spPr>
      </p:sp>
      <p:sp>
        <p:nvSpPr>
          <p:cNvPr id="3" name="Notes Placeholder 2"/>
          <p:cNvSpPr>
            <a:spLocks noGrp="1"/>
          </p:cNvSpPr>
          <p:nvPr>
            <p:ph type="body" idx="1"/>
          </p:nvPr>
        </p:nvSpPr>
        <p:spPr>
          <a:xfrm>
            <a:off x="685800" y="2652083"/>
            <a:ext cx="5486400" cy="5497547"/>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If the </a:t>
            </a:r>
            <a:r>
              <a:rPr lang="en-US"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“Other”</a:t>
            </a:r>
            <a:r>
              <a:rPr lang="en-US"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category is selected, it continues the connection that did not involve discussion of any of the primary unit metrics. There are some suggested topics listed, but you may enter information of any kind. A goal-setting option is provided here if the unit chooses to develop a goal that is not necessarily tied to a primary metric. </a:t>
            </a:r>
          </a:p>
          <a:p>
            <a:r>
              <a:rPr lang="en-US" b="0" dirty="0">
                <a:latin typeface="Calibri" panose="020F0502020204030204" pitchFamily="34" charset="0"/>
                <a:ea typeface="Calibri" panose="020F0502020204030204" pitchFamily="34" charset="0"/>
                <a:cs typeface="Calibri" panose="020F0502020204030204" pitchFamily="34" charset="0"/>
              </a:rPr>
              <a:t>  </a:t>
            </a:r>
          </a:p>
          <a:p>
            <a:endParaRPr lang="en-US" sz="1600" dirty="0"/>
          </a:p>
        </p:txBody>
      </p:sp>
      <p:sp>
        <p:nvSpPr>
          <p:cNvPr id="4" name="Slide Number Placeholder 3"/>
          <p:cNvSpPr>
            <a:spLocks noGrp="1"/>
          </p:cNvSpPr>
          <p:nvPr>
            <p:ph type="sldNum" sz="quarter" idx="5"/>
          </p:nvPr>
        </p:nvSpPr>
        <p:spPr>
          <a:xfrm>
            <a:off x="6172200" y="8846554"/>
            <a:ext cx="704469" cy="467309"/>
          </a:xfrm>
        </p:spPr>
        <p:txBody>
          <a:bodyPr/>
          <a:lstStyle/>
          <a:p>
            <a:fld id="{59048FD7-9EFB-46E7-BEEF-BA929D3F9856}" type="slidenum">
              <a:rPr lang="en-US" smtClean="0"/>
              <a:t>47</a:t>
            </a:fld>
            <a:endParaRPr lang="en-US"/>
          </a:p>
        </p:txBody>
      </p:sp>
    </p:spTree>
    <p:extLst>
      <p:ext uri="{BB962C8B-B14F-4D97-AF65-F5344CB8AC3E}">
        <p14:creationId xmlns:p14="http://schemas.microsoft.com/office/powerpoint/2010/main" val="14391586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30b3dcf96e2_0_11:notes"/>
          <p:cNvSpPr>
            <a:spLocks noGrp="1" noRot="1" noChangeAspect="1"/>
          </p:cNvSpPr>
          <p:nvPr>
            <p:ph type="sldImg" idx="2"/>
          </p:nvPr>
        </p:nvSpPr>
        <p:spPr>
          <a:xfrm>
            <a:off x="1438275" y="1173163"/>
            <a:ext cx="4225925" cy="31686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30b3dcf96e2_0_11:notes"/>
          <p:cNvSpPr txBox="1">
            <a:spLocks noGrp="1"/>
          </p:cNvSpPr>
          <p:nvPr>
            <p:ph type="body" idx="1"/>
          </p:nvPr>
        </p:nvSpPr>
        <p:spPr>
          <a:xfrm>
            <a:off x="710248" y="4518204"/>
            <a:ext cx="5682000" cy="3696600"/>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Clr>
                <a:schemeClr val="dk1"/>
              </a:buClr>
              <a:buFont typeface="Arial"/>
              <a:buNone/>
            </a:pPr>
            <a:r>
              <a:rPr lang="en-US" b="1" dirty="0">
                <a:solidFill>
                  <a:srgbClr val="0D0D0D"/>
                </a:solidFill>
                <a:highlight>
                  <a:schemeClr val="lt1"/>
                </a:highlight>
                <a:latin typeface="Calibri" panose="020F0502020204030204" pitchFamily="34" charset="0"/>
                <a:ea typeface="Calibri" panose="020F0502020204030204" pitchFamily="34" charset="0"/>
                <a:cs typeface="Calibri" panose="020F0502020204030204" pitchFamily="34" charset="0"/>
              </a:rPr>
              <a:t>Commissioner Tools Summary</a:t>
            </a:r>
          </a:p>
          <a:p>
            <a:pPr marL="0" lvl="0" indent="0" algn="l" rtl="0">
              <a:spcBef>
                <a:spcPts val="0"/>
              </a:spcBef>
              <a:spcAft>
                <a:spcPts val="0"/>
              </a:spcAft>
              <a:buClr>
                <a:schemeClr val="dk1"/>
              </a:buClr>
              <a:buFont typeface="Arial"/>
              <a:buNone/>
            </a:pPr>
            <a:r>
              <a:rPr lang="en-US" dirty="0">
                <a:solidFill>
                  <a:srgbClr val="0D0D0D"/>
                </a:solidFill>
                <a:highlight>
                  <a:schemeClr val="lt1"/>
                </a:highlight>
                <a:latin typeface="Calibri" panose="020F0502020204030204" pitchFamily="34" charset="0"/>
                <a:ea typeface="Calibri" panose="020F0502020204030204" pitchFamily="34" charset="0"/>
                <a:cs typeface="Calibri" panose="020F0502020204030204" pitchFamily="34" charset="0"/>
              </a:rPr>
              <a:t>These new features enable commissioners to establish strong relationships and enhance their understanding of the units they serve, ultimately delivering impactful results.</a:t>
            </a:r>
          </a:p>
          <a:p>
            <a:pPr marL="0" lvl="0" indent="0" algn="l" rtl="0">
              <a:spcBef>
                <a:spcPts val="0"/>
              </a:spcBef>
              <a:spcAft>
                <a:spcPts val="0"/>
              </a:spcAft>
              <a:buClr>
                <a:schemeClr val="dk1"/>
              </a:buClr>
              <a:buFont typeface="Arial"/>
              <a:buNone/>
            </a:pPr>
            <a:endParaRPr lang="en-US" dirty="0">
              <a:solidFill>
                <a:srgbClr val="0D0D0D"/>
              </a:solidFill>
              <a:highlight>
                <a:schemeClr val="lt1"/>
              </a:highlight>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Font typeface="Arial"/>
              <a:buNone/>
            </a:pPr>
            <a:endParaRPr dirty="0">
              <a:solidFill>
                <a:srgbClr val="0D0D0D"/>
              </a:solidFill>
              <a:highlight>
                <a:schemeClr val="lt1"/>
              </a:highlight>
            </a:endParaRPr>
          </a:p>
          <a:p>
            <a:pPr marL="0" lvl="0" indent="0" algn="l" rtl="0">
              <a:spcBef>
                <a:spcPts val="0"/>
              </a:spcBef>
              <a:spcAft>
                <a:spcPts val="0"/>
              </a:spcAft>
              <a:buNone/>
            </a:pPr>
            <a:endParaRPr dirty="0"/>
          </a:p>
        </p:txBody>
      </p:sp>
      <p:sp>
        <p:nvSpPr>
          <p:cNvPr id="308" name="Google Shape;308;g30b3dcf96e2_0_11:notes"/>
          <p:cNvSpPr txBox="1">
            <a:spLocks noGrp="1"/>
          </p:cNvSpPr>
          <p:nvPr>
            <p:ph type="sldNum" idx="12"/>
          </p:nvPr>
        </p:nvSpPr>
        <p:spPr>
          <a:xfrm>
            <a:off x="4121477" y="8743802"/>
            <a:ext cx="2736523" cy="471000"/>
          </a:xfrm>
          <a:prstGeom prst="rect">
            <a:avLst/>
          </a:prstGeom>
        </p:spPr>
        <p:txBody>
          <a:bodyPr spcFirstLastPara="1" wrap="square" lIns="94225" tIns="47100" rIns="94225" bIns="471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a:extLst>
            <a:ext uri="{FF2B5EF4-FFF2-40B4-BE49-F238E27FC236}">
              <a16:creationId xmlns:a16="http://schemas.microsoft.com/office/drawing/2014/main" id="{E3AD2DFE-2ACE-3C7F-5669-19B3939CABA4}"/>
            </a:ext>
          </a:extLst>
        </p:cNvPr>
        <p:cNvGrpSpPr/>
        <p:nvPr/>
      </p:nvGrpSpPr>
      <p:grpSpPr>
        <a:xfrm>
          <a:off x="0" y="0"/>
          <a:ext cx="0" cy="0"/>
          <a:chOff x="0" y="0"/>
          <a:chExt cx="0" cy="0"/>
        </a:xfrm>
      </p:grpSpPr>
      <p:sp>
        <p:nvSpPr>
          <p:cNvPr id="172" name="Google Shape;172;p17:notes">
            <a:extLst>
              <a:ext uri="{FF2B5EF4-FFF2-40B4-BE49-F238E27FC236}">
                <a16:creationId xmlns:a16="http://schemas.microsoft.com/office/drawing/2014/main" id="{224E70C0-6339-C15D-12D6-CA6E4BD13B4A}"/>
              </a:ext>
            </a:extLst>
          </p:cNvPr>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3" name="Google Shape;173;p17:notes">
            <a:extLst>
              <a:ext uri="{FF2B5EF4-FFF2-40B4-BE49-F238E27FC236}">
                <a16:creationId xmlns:a16="http://schemas.microsoft.com/office/drawing/2014/main" id="{FE9633B8-897E-7EC8-4ED0-027530ED9D9F}"/>
              </a:ext>
            </a:extLst>
          </p:cNvPr>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endParaRPr/>
          </a:p>
        </p:txBody>
      </p:sp>
      <p:sp>
        <p:nvSpPr>
          <p:cNvPr id="174" name="Google Shape;174;p17:notes">
            <a:extLst>
              <a:ext uri="{FF2B5EF4-FFF2-40B4-BE49-F238E27FC236}">
                <a16:creationId xmlns:a16="http://schemas.microsoft.com/office/drawing/2014/main" id="{7EDC130B-F3F4-9172-E92F-739B3A3D2305}"/>
              </a:ext>
            </a:extLst>
          </p:cNvPr>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49</a:t>
            </a:fld>
            <a:endParaRPr/>
          </a:p>
        </p:txBody>
      </p:sp>
    </p:spTree>
    <p:extLst>
      <p:ext uri="{BB962C8B-B14F-4D97-AF65-F5344CB8AC3E}">
        <p14:creationId xmlns:p14="http://schemas.microsoft.com/office/powerpoint/2010/main" val="29312326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xfrm>
            <a:off x="2287588" y="382588"/>
            <a:ext cx="2389187" cy="1792287"/>
          </a:xfrm>
          <a:ln/>
        </p:spPr>
      </p:sp>
      <p:sp>
        <p:nvSpPr>
          <p:cNvPr id="12291" name="Notes Placeholder 2"/>
          <p:cNvSpPr>
            <a:spLocks noGrp="1"/>
          </p:cNvSpPr>
          <p:nvPr>
            <p:ph type="body" idx="1"/>
          </p:nvPr>
        </p:nvSpPr>
        <p:spPr>
          <a:xfrm>
            <a:off x="650445" y="2174875"/>
            <a:ext cx="6014309" cy="6803114"/>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Commissioner Culture</a:t>
            </a: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Be the Heart:</a:t>
            </a:r>
            <a:r>
              <a:rPr lang="en-US" kern="1200" dirty="0">
                <a:solidFill>
                  <a:srgbClr val="000000"/>
                </a:solidFill>
                <a:effectLst/>
                <a:ea typeface="Times New Roman" panose="02020603050405020304" pitchFamily="18" charset="0"/>
                <a:cs typeface="Times New Roman" panose="02020603050405020304" pitchFamily="18" charset="0"/>
              </a:rPr>
              <a:t> Scouting’s units are its heart; its success depends on them; they deliver its programs to youth. Commissioners support unit leaders in developing a safe, welcoming environment and delivering Scouting’s programs effectively. We exist to support Scouting’s heart.</a:t>
            </a:r>
            <a:endParaRPr lang="en-US" dirty="0">
              <a:effectLst/>
              <a:ea typeface="Times New Roman" panose="02020603050405020304" pitchFamily="18" charset="0"/>
            </a:endParaRP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Build Relationships:</a:t>
            </a:r>
            <a:r>
              <a:rPr lang="en-US" kern="1200" dirty="0">
                <a:solidFill>
                  <a:srgbClr val="000000"/>
                </a:solidFill>
                <a:effectLst/>
                <a:ea typeface="Times New Roman" panose="02020603050405020304" pitchFamily="18" charset="0"/>
                <a:cs typeface="Times New Roman" panose="02020603050405020304" pitchFamily="18" charset="0"/>
              </a:rPr>
              <a:t> Commissioners must develop relationships with unit leaders we serve based on mutual respect, candor, and trust. Without that, the communication and collaboration required to support units effectively are impossible.</a:t>
            </a:r>
            <a:endParaRPr lang="en-US" dirty="0">
              <a:effectLst/>
              <a:ea typeface="Times New Roman" panose="02020603050405020304" pitchFamily="18" charset="0"/>
            </a:endParaRP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Change Lives:</a:t>
            </a:r>
            <a:r>
              <a:rPr lang="en-US" kern="1200" dirty="0">
                <a:solidFill>
                  <a:srgbClr val="000000"/>
                </a:solidFill>
                <a:effectLst/>
                <a:ea typeface="Times New Roman" panose="02020603050405020304" pitchFamily="18" charset="0"/>
                <a:cs typeface="Times New Roman" panose="02020603050405020304" pitchFamily="18" charset="0"/>
              </a:rPr>
              <a:t> Scouting changes lives – of the youth it serves and the adults who support it (both volunteers </a:t>
            </a:r>
            <a:r>
              <a:rPr lang="en-US" i="1" kern="1200" dirty="0">
                <a:solidFill>
                  <a:srgbClr val="000000"/>
                </a:solidFill>
                <a:effectLst/>
                <a:ea typeface="Times New Roman" panose="02020603050405020304" pitchFamily="18" charset="0"/>
                <a:cs typeface="Times New Roman" panose="02020603050405020304" pitchFamily="18" charset="0"/>
              </a:rPr>
              <a:t>and</a:t>
            </a:r>
            <a:r>
              <a:rPr lang="en-US" kern="1200" dirty="0">
                <a:solidFill>
                  <a:srgbClr val="000000"/>
                </a:solidFill>
                <a:effectLst/>
                <a:ea typeface="Times New Roman" panose="02020603050405020304" pitchFamily="18" charset="0"/>
                <a:cs typeface="Times New Roman" panose="02020603050405020304" pitchFamily="18" charset="0"/>
              </a:rPr>
              <a:t> professionals). As they adopt Scouting’s values, they become engaged citizens who strengthen our communities, nation, and world.</a:t>
            </a:r>
            <a:endParaRPr lang="en-US" dirty="0">
              <a:effectLst/>
              <a:ea typeface="Times New Roman" panose="02020603050405020304" pitchFamily="18" charset="0"/>
            </a:endParaRPr>
          </a:p>
          <a:p>
            <a:endParaRPr lang="en-US" altLang="en-US" dirty="0">
              <a:latin typeface="Arial" panose="020B0604020202020204" pitchFamily="34" charset="0"/>
              <a:ea typeface="ヒラギノ角ゴ Pro W3"/>
              <a:cs typeface="Arial" panose="020B0604020202020204" pitchFamily="34" charset="0"/>
            </a:endParaRPr>
          </a:p>
        </p:txBody>
      </p:sp>
    </p:spTree>
    <p:extLst>
      <p:ext uri="{BB962C8B-B14F-4D97-AF65-F5344CB8AC3E}">
        <p14:creationId xmlns:p14="http://schemas.microsoft.com/office/powerpoint/2010/main" val="226519210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a:extLst>
            <a:ext uri="{FF2B5EF4-FFF2-40B4-BE49-F238E27FC236}">
              <a16:creationId xmlns:a16="http://schemas.microsoft.com/office/drawing/2014/main" id="{E13DD261-31A0-67D2-9142-46DFB7742DEA}"/>
            </a:ext>
          </a:extLst>
        </p:cNvPr>
        <p:cNvGrpSpPr/>
        <p:nvPr/>
      </p:nvGrpSpPr>
      <p:grpSpPr>
        <a:xfrm>
          <a:off x="0" y="0"/>
          <a:ext cx="0" cy="0"/>
          <a:chOff x="0" y="0"/>
          <a:chExt cx="0" cy="0"/>
        </a:xfrm>
      </p:grpSpPr>
      <p:sp>
        <p:nvSpPr>
          <p:cNvPr id="179" name="Google Shape;179;p18:notes">
            <a:extLst>
              <a:ext uri="{FF2B5EF4-FFF2-40B4-BE49-F238E27FC236}">
                <a16:creationId xmlns:a16="http://schemas.microsoft.com/office/drawing/2014/main" id="{9DA1D2EE-B0A0-C25C-13D7-7F4A467A08C7}"/>
              </a:ext>
            </a:extLst>
          </p:cNvPr>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 name="Google Shape;180;p18:notes">
            <a:extLst>
              <a:ext uri="{FF2B5EF4-FFF2-40B4-BE49-F238E27FC236}">
                <a16:creationId xmlns:a16="http://schemas.microsoft.com/office/drawing/2014/main" id="{972238D8-7657-1551-B0A2-1AFC7EC73017}"/>
              </a:ext>
            </a:extLst>
          </p:cNvPr>
          <p:cNvSpPr txBox="1">
            <a:spLocks noGrp="1"/>
          </p:cNvSpPr>
          <p:nvPr>
            <p:ph type="body" idx="1"/>
          </p:nvPr>
        </p:nvSpPr>
        <p:spPr>
          <a:xfrm>
            <a:off x="247389" y="2538913"/>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u="none" dirty="0">
                <a:latin typeface="Calibri" panose="020F0502020204030204" pitchFamily="34" charset="0"/>
                <a:ea typeface="Calibri" panose="020F0502020204030204" pitchFamily="34" charset="0"/>
                <a:cs typeface="Calibri" panose="020F0502020204030204" pitchFamily="34" charset="0"/>
              </a:rPr>
              <a:t>Unit Service Organization</a:t>
            </a:r>
          </a:p>
          <a:p>
            <a:pPr marL="0" lvl="0" indent="0" algn="l" rtl="0">
              <a:spcBef>
                <a:spcPts val="0"/>
              </a:spcBef>
              <a:spcAft>
                <a:spcPts val="0"/>
              </a:spcAft>
              <a:buNone/>
            </a:pPr>
            <a:r>
              <a:rPr lang="en-US" u="none" dirty="0">
                <a:latin typeface="Calibri" panose="020F0502020204030204" pitchFamily="34" charset="0"/>
                <a:ea typeface="Calibri" panose="020F0502020204030204" pitchFamily="34" charset="0"/>
                <a:cs typeface="Calibri" panose="020F0502020204030204" pitchFamily="34" charset="0"/>
              </a:rPr>
              <a:t>Now that we have discussed your interactions with a unit, let’s talk about how that fits into a district. A district’s commissioner corps serves as the link between the district and its local units. It’s essential to understand how commissioners are organized so that you can provide the best possible support for your units and identify who supports you as a unit commissioner.</a:t>
            </a:r>
            <a:endParaRPr u="none" dirty="0">
              <a:latin typeface="Calibri" panose="020F0502020204030204" pitchFamily="34" charset="0"/>
              <a:ea typeface="Calibri" panose="020F0502020204030204" pitchFamily="34" charset="0"/>
              <a:cs typeface="Calibri" panose="020F0502020204030204" pitchFamily="34" charset="0"/>
            </a:endParaRPr>
          </a:p>
        </p:txBody>
      </p:sp>
      <p:sp>
        <p:nvSpPr>
          <p:cNvPr id="181" name="Google Shape;181;p18:notes">
            <a:extLst>
              <a:ext uri="{FF2B5EF4-FFF2-40B4-BE49-F238E27FC236}">
                <a16:creationId xmlns:a16="http://schemas.microsoft.com/office/drawing/2014/main" id="{8C66079C-927F-F22F-78FB-49C7E653BED8}"/>
              </a:ext>
            </a:extLst>
          </p:cNvPr>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50</a:t>
            </a:fld>
            <a:endParaRPr/>
          </a:p>
        </p:txBody>
      </p:sp>
    </p:spTree>
    <p:extLst>
      <p:ext uri="{BB962C8B-B14F-4D97-AF65-F5344CB8AC3E}">
        <p14:creationId xmlns:p14="http://schemas.microsoft.com/office/powerpoint/2010/main" val="36388491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7: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 name="Google Shape;87;p7:notes"/>
          <p:cNvSpPr txBox="1">
            <a:spLocks noGrp="1"/>
          </p:cNvSpPr>
          <p:nvPr>
            <p:ph type="body" idx="1"/>
          </p:nvPr>
        </p:nvSpPr>
        <p:spPr>
          <a:xfrm>
            <a:off x="418673" y="2559802"/>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Commissioner Support</a:t>
            </a: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Commissioners come in all shapes, sizes, and experiences, and they can be organized in many different ways, but there are just three types of commissioners: </a:t>
            </a:r>
            <a:endParaRPr dirty="0">
              <a:latin typeface="Calibri" panose="020F0502020204030204" pitchFamily="34" charset="0"/>
              <a:ea typeface="Calibri" panose="020F0502020204030204" pitchFamily="34" charset="0"/>
              <a:cs typeface="Calibri" panose="020F0502020204030204" pitchFamily="34" charset="0"/>
            </a:endParaRPr>
          </a:p>
          <a:p>
            <a:pPr marL="273148" lvl="0" indent="-273148" algn="l" rtl="0">
              <a:spcBef>
                <a:spcPts val="0"/>
              </a:spcBef>
              <a:spcAft>
                <a:spcPts val="0"/>
              </a:spcAft>
              <a:buClr>
                <a:schemeClr val="dk1"/>
              </a:buClr>
              <a:buSzPts val="1200"/>
              <a:buFont typeface="Arial"/>
              <a:buChar char="-"/>
            </a:pPr>
            <a:r>
              <a:rPr lang="en-US" dirty="0">
                <a:latin typeface="Calibri" panose="020F0502020204030204" pitchFamily="34" charset="0"/>
                <a:ea typeface="Calibri" panose="020F0502020204030204" pitchFamily="34" charset="0"/>
                <a:cs typeface="Calibri" panose="020F0502020204030204" pitchFamily="34" charset="0"/>
              </a:rPr>
              <a:t>Unit commissioners</a:t>
            </a:r>
            <a:endParaRPr dirty="0">
              <a:latin typeface="Calibri" panose="020F0502020204030204" pitchFamily="34" charset="0"/>
              <a:ea typeface="Calibri" panose="020F0502020204030204" pitchFamily="34" charset="0"/>
              <a:cs typeface="Calibri" panose="020F0502020204030204" pitchFamily="34" charset="0"/>
            </a:endParaRPr>
          </a:p>
          <a:p>
            <a:pPr marL="273148" marR="0" lvl="0" indent="-273148"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dirty="0">
                <a:latin typeface="Calibri" panose="020F0502020204030204" pitchFamily="34" charset="0"/>
                <a:ea typeface="Calibri" panose="020F0502020204030204" pitchFamily="34" charset="0"/>
                <a:cs typeface="Calibri" panose="020F0502020204030204" pitchFamily="34" charset="0"/>
              </a:rPr>
              <a:t>Administrative commissioners</a:t>
            </a:r>
          </a:p>
          <a:p>
            <a:pPr marL="273148" marR="0" lvl="0" indent="-273148"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dirty="0">
                <a:latin typeface="Calibri" panose="020F0502020204030204" pitchFamily="34" charset="0"/>
                <a:ea typeface="Calibri" panose="020F0502020204030204" pitchFamily="34" charset="0"/>
                <a:cs typeface="Calibri" panose="020F0502020204030204" pitchFamily="34" charset="0"/>
              </a:rPr>
              <a:t>Roundtable commissioners</a:t>
            </a:r>
          </a:p>
          <a:p>
            <a:pPr marL="273148" lvl="0" indent="-273148" algn="l" rtl="0">
              <a:spcBef>
                <a:spcPts val="0"/>
              </a:spcBef>
              <a:spcAft>
                <a:spcPts val="0"/>
              </a:spcAft>
              <a:buClr>
                <a:schemeClr val="dk1"/>
              </a:buClr>
              <a:buSzPts val="1200"/>
              <a:buFont typeface="Arial"/>
              <a:buChar char="-"/>
            </a:pPr>
            <a:endParaRPr lang="en-US" dirty="0"/>
          </a:p>
          <a:p>
            <a:pPr marL="273148" lvl="0" indent="-273148" algn="l" rtl="0">
              <a:spcBef>
                <a:spcPts val="0"/>
              </a:spcBef>
              <a:spcAft>
                <a:spcPts val="0"/>
              </a:spcAft>
              <a:buClr>
                <a:schemeClr val="dk1"/>
              </a:buClr>
              <a:buSzPts val="1200"/>
              <a:buFont typeface="Arial"/>
              <a:buChar char="-"/>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88" name="Google Shape;88;p7: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51</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8: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 name="Google Shape;95;p8: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indent="0" algn="l">
              <a:buFontTx/>
              <a:buNone/>
            </a:pPr>
            <a:r>
              <a:rPr lang="en-US" b="1" dirty="0">
                <a:latin typeface="Calibri" panose="020F0502020204030204" pitchFamily="34" charset="0"/>
                <a:ea typeface="Calibri" panose="020F0502020204030204" pitchFamily="34" charset="0"/>
                <a:cs typeface="Calibri" panose="020F0502020204030204" pitchFamily="34" charset="0"/>
              </a:rPr>
              <a:t>Unit Commissioner</a:t>
            </a:r>
          </a:p>
          <a:p>
            <a:pPr marL="0" indent="0" algn="l">
              <a:buFontTx/>
              <a:buNone/>
            </a:pPr>
            <a:r>
              <a:rPr lang="en-US" dirty="0">
                <a:latin typeface="Calibri" panose="020F0502020204030204" pitchFamily="34" charset="0"/>
                <a:ea typeface="Calibri" panose="020F0502020204030204" pitchFamily="34" charset="0"/>
                <a:cs typeface="Calibri" panose="020F0502020204030204" pitchFamily="34" charset="0"/>
              </a:rPr>
              <a:t>Your role as a Unit Commissioner is to be </a:t>
            </a:r>
            <a:r>
              <a:rPr lang="en-US" b="1" dirty="0">
                <a:latin typeface="Calibri" panose="020F0502020204030204" pitchFamily="34" charset="0"/>
                <a:ea typeface="Calibri" panose="020F0502020204030204" pitchFamily="34" charset="0"/>
                <a:cs typeface="Calibri" panose="020F0502020204030204" pitchFamily="34" charset="0"/>
              </a:rPr>
              <a:t>THE SINGLE BEST RESOURCE  </a:t>
            </a:r>
            <a:r>
              <a:rPr lang="en-US" dirty="0">
                <a:latin typeface="Calibri" panose="020F0502020204030204" pitchFamily="34" charset="0"/>
                <a:ea typeface="Calibri" panose="020F0502020204030204" pitchFamily="34" charset="0"/>
                <a:cs typeface="Calibri" panose="020F0502020204030204" pitchFamily="34" charset="0"/>
              </a:rPr>
              <a:t>a unit leader has for assistance. </a:t>
            </a:r>
            <a:r>
              <a:rPr lang="en-US" b="0" i="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Being the single best resource doesn’t mean that you know the answer to every question a unit leader asks; but it does mean you should be the first person a unit leaders turn to when they have a question they can’t answer, and you find the answer and deliver it a soon as you can.</a:t>
            </a:r>
            <a:br>
              <a:rPr lang="en-US" b="0" i="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br>
            <a:endParaRPr lang="en-US" b="0" i="0" dirty="0">
              <a:solidFill>
                <a:srgbClr val="21212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sz="1300" dirty="0"/>
          </a:p>
        </p:txBody>
      </p:sp>
      <p:sp>
        <p:nvSpPr>
          <p:cNvPr id="96" name="Google Shape;96;p8: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52</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12: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 name="Google Shape;136;p12: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u="none" dirty="0">
                <a:latin typeface="Calibri" panose="020F0502020204030204" pitchFamily="34" charset="0"/>
                <a:ea typeface="Calibri" panose="020F0502020204030204" pitchFamily="34" charset="0"/>
                <a:cs typeface="Calibri" panose="020F0502020204030204" pitchFamily="34" charset="0"/>
              </a:rPr>
              <a:t>Administrative Commissioner</a:t>
            </a:r>
          </a:p>
          <a:p>
            <a:pPr marL="0" lvl="0" indent="0" algn="l" rtl="0">
              <a:spcBef>
                <a:spcPts val="0"/>
              </a:spcBef>
              <a:spcAft>
                <a:spcPts val="0"/>
              </a:spcAft>
              <a:buNone/>
            </a:pPr>
            <a:r>
              <a:rPr lang="en-US" u="none" dirty="0">
                <a:latin typeface="Calibri" panose="020F0502020204030204" pitchFamily="34" charset="0"/>
                <a:ea typeface="Calibri" panose="020F0502020204030204" pitchFamily="34" charset="0"/>
                <a:cs typeface="Calibri" panose="020F0502020204030204" pitchFamily="34" charset="0"/>
              </a:rPr>
              <a:t>Each district has a commissioner. </a:t>
            </a:r>
            <a:r>
              <a:rPr lang="en-US" dirty="0">
                <a:latin typeface="Calibri" panose="020F0502020204030204" pitchFamily="34" charset="0"/>
                <a:ea typeface="Calibri" panose="020F0502020204030204" pitchFamily="34" charset="0"/>
                <a:cs typeface="Calibri" panose="020F0502020204030204" pitchFamily="34" charset="0"/>
              </a:rPr>
              <a:t>The district commissioner is an administrative commissioner. </a:t>
            </a:r>
            <a:endParaRPr strike="sngStrike"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The district commissioner works directly with the district chair and the district professional as part of the </a:t>
            </a:r>
            <a:r>
              <a:rPr lang="en-US" b="1" dirty="0">
                <a:latin typeface="Calibri" panose="020F0502020204030204" pitchFamily="34" charset="0"/>
                <a:ea typeface="Calibri" panose="020F0502020204030204" pitchFamily="34" charset="0"/>
                <a:cs typeface="Calibri" panose="020F0502020204030204" pitchFamily="34" charset="0"/>
              </a:rPr>
              <a:t>district Key 3</a:t>
            </a:r>
            <a:r>
              <a:rPr lang="en-US" dirty="0">
                <a:latin typeface="Calibri" panose="020F0502020204030204" pitchFamily="34" charset="0"/>
                <a:ea typeface="Calibri" panose="020F0502020204030204" pitchFamily="34" charset="0"/>
                <a:cs typeface="Calibri" panose="020F0502020204030204" pitchFamily="34" charset="0"/>
              </a:rPr>
              <a:t>. District commissioners </a:t>
            </a:r>
            <a:r>
              <a:rPr lang="en-US" u="none" dirty="0">
                <a:latin typeface="Calibri" panose="020F0502020204030204" pitchFamily="34" charset="0"/>
                <a:ea typeface="Calibri" panose="020F0502020204030204" pitchFamily="34" charset="0"/>
                <a:cs typeface="Calibri" panose="020F0502020204030204" pitchFamily="34" charset="0"/>
              </a:rPr>
              <a:t>lead</a:t>
            </a:r>
            <a:r>
              <a:rPr lang="en-US" u="sng" dirty="0">
                <a:latin typeface="Calibri" panose="020F0502020204030204" pitchFamily="34" charset="0"/>
                <a:ea typeface="Calibri" panose="020F0502020204030204" pitchFamily="34" charset="0"/>
                <a:cs typeface="Calibri" panose="020F0502020204030204" pitchFamily="34" charset="0"/>
              </a:rPr>
              <a:t> </a:t>
            </a:r>
            <a:r>
              <a:rPr lang="en-US" dirty="0">
                <a:latin typeface="Calibri" panose="020F0502020204030204" pitchFamily="34" charset="0"/>
                <a:ea typeface="Calibri" panose="020F0502020204030204" pitchFamily="34" charset="0"/>
                <a:cs typeface="Calibri" panose="020F0502020204030204" pitchFamily="34" charset="0"/>
              </a:rPr>
              <a:t>the district team of commissioners to ensure that all units are well cared for throughout the year, paying special attention to new units, as these units are the most vulnerable to not renewing their charters.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The district commissioner </a:t>
            </a:r>
            <a:r>
              <a:rPr lang="en-US" u="none" dirty="0">
                <a:latin typeface="Calibri" panose="020F0502020204030204" pitchFamily="34" charset="0"/>
                <a:ea typeface="Calibri" panose="020F0502020204030204" pitchFamily="34" charset="0"/>
                <a:cs typeface="Calibri" panose="020F0502020204030204" pitchFamily="34" charset="0"/>
              </a:rPr>
              <a:t>supports </a:t>
            </a:r>
            <a:r>
              <a:rPr lang="en-US" dirty="0">
                <a:latin typeface="Calibri" panose="020F0502020204030204" pitchFamily="34" charset="0"/>
                <a:ea typeface="Calibri" panose="020F0502020204030204" pitchFamily="34" charset="0"/>
                <a:cs typeface="Calibri" panose="020F0502020204030204" pitchFamily="34" charset="0"/>
              </a:rPr>
              <a:t>the district staff, guiding unit commissioners to the </a:t>
            </a:r>
            <a:r>
              <a:rPr lang="en-US" u="none" dirty="0">
                <a:latin typeface="Calibri" panose="020F0502020204030204" pitchFamily="34" charset="0"/>
                <a:ea typeface="Calibri" panose="020F0502020204030204" pitchFamily="34" charset="0"/>
                <a:cs typeface="Calibri" panose="020F0502020204030204" pitchFamily="34" charset="0"/>
              </a:rPr>
              <a:t>appropriate resources</a:t>
            </a:r>
            <a:r>
              <a:rPr lang="en-US" u="sng" dirty="0">
                <a:latin typeface="Calibri" panose="020F0502020204030204" pitchFamily="34" charset="0"/>
                <a:ea typeface="Calibri" panose="020F0502020204030204" pitchFamily="34" charset="0"/>
                <a:cs typeface="Calibri" panose="020F0502020204030204" pitchFamily="34" charset="0"/>
              </a:rPr>
              <a:t>. </a:t>
            </a:r>
            <a:endParaRPr strike="sngStrike" dirty="0">
              <a:latin typeface="Calibri" panose="020F0502020204030204" pitchFamily="34" charset="0"/>
              <a:ea typeface="Calibri" panose="020F0502020204030204" pitchFamily="34" charset="0"/>
              <a:cs typeface="Calibri" panose="020F0502020204030204" pitchFamily="34" charset="0"/>
            </a:endParaRPr>
          </a:p>
        </p:txBody>
      </p:sp>
      <p:sp>
        <p:nvSpPr>
          <p:cNvPr id="137" name="Google Shape;137;p12: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53</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3: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4" name="Google Shape;144;p13: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strike="noStrike" dirty="0">
                <a:latin typeface="Calibri" panose="020F0502020204030204" pitchFamily="34" charset="0"/>
                <a:ea typeface="Calibri" panose="020F0502020204030204" pitchFamily="34" charset="0"/>
                <a:cs typeface="Calibri" panose="020F0502020204030204" pitchFamily="34" charset="0"/>
              </a:rPr>
              <a:t>Administrative Commissioners</a:t>
            </a:r>
          </a:p>
          <a:p>
            <a:pPr marL="0" lvl="0" indent="0" algn="l" rtl="0">
              <a:spcBef>
                <a:spcPts val="0"/>
              </a:spcBef>
              <a:spcAft>
                <a:spcPts val="0"/>
              </a:spcAft>
              <a:buNone/>
            </a:pPr>
            <a:r>
              <a:rPr lang="en-US" strike="noStrike" dirty="0">
                <a:latin typeface="Calibri" panose="020F0502020204030204" pitchFamily="34" charset="0"/>
                <a:ea typeface="Calibri" panose="020F0502020204030204" pitchFamily="34" charset="0"/>
                <a:cs typeface="Calibri" panose="020F0502020204030204" pitchFamily="34" charset="0"/>
              </a:rPr>
              <a:t>A</a:t>
            </a:r>
            <a:r>
              <a:rPr lang="en-US" dirty="0">
                <a:latin typeface="Calibri" panose="020F0502020204030204" pitchFamily="34" charset="0"/>
                <a:ea typeface="Calibri" panose="020F0502020204030204" pitchFamily="34" charset="0"/>
                <a:cs typeface="Calibri" panose="020F0502020204030204" pitchFamily="34" charset="0"/>
              </a:rPr>
              <a:t>ssistant district commissioners may be assigned to specific units within the district, and they supervise the unit commissioners who serve those units. </a:t>
            </a:r>
          </a:p>
          <a:p>
            <a:pPr marL="0" lvl="0" indent="0" algn="l" rtl="0">
              <a:spcBef>
                <a:spcPts val="0"/>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Administrative commissioners are </a:t>
            </a:r>
            <a:r>
              <a:rPr lang="en-US" i="1" dirty="0">
                <a:latin typeface="Calibri" panose="020F0502020204030204" pitchFamily="34" charset="0"/>
                <a:ea typeface="Calibri" panose="020F0502020204030204" pitchFamily="34" charset="0"/>
                <a:cs typeface="Calibri" panose="020F0502020204030204" pitchFamily="34" charset="0"/>
              </a:rPr>
              <a:t>not u</a:t>
            </a:r>
            <a:r>
              <a:rPr lang="en-US" dirty="0">
                <a:latin typeface="Calibri" panose="020F0502020204030204" pitchFamily="34" charset="0"/>
                <a:ea typeface="Calibri" panose="020F0502020204030204" pitchFamily="34" charset="0"/>
                <a:cs typeface="Calibri" panose="020F0502020204030204" pitchFamily="34" charset="0"/>
              </a:rPr>
              <a:t>nit commissioners. Their responsibility is to </a:t>
            </a:r>
            <a:r>
              <a:rPr lang="en-US" i="1" dirty="0">
                <a:latin typeface="Calibri" panose="020F0502020204030204" pitchFamily="34" charset="0"/>
                <a:ea typeface="Calibri" panose="020F0502020204030204" pitchFamily="34" charset="0"/>
                <a:cs typeface="Calibri" panose="020F0502020204030204" pitchFamily="34" charset="0"/>
              </a:rPr>
              <a:t>find </a:t>
            </a:r>
            <a:r>
              <a:rPr lang="en-US" i="1" u="none" dirty="0">
                <a:latin typeface="Calibri" panose="020F0502020204030204" pitchFamily="34" charset="0"/>
                <a:ea typeface="Calibri" panose="020F0502020204030204" pitchFamily="34" charset="0"/>
                <a:cs typeface="Calibri" panose="020F0502020204030204" pitchFamily="34" charset="0"/>
              </a:rPr>
              <a:t>and support </a:t>
            </a:r>
            <a:r>
              <a:rPr lang="en-US" i="0" dirty="0">
                <a:latin typeface="Calibri" panose="020F0502020204030204" pitchFamily="34" charset="0"/>
                <a:ea typeface="Calibri" panose="020F0502020204030204" pitchFamily="34" charset="0"/>
                <a:cs typeface="Calibri" panose="020F0502020204030204" pitchFamily="34" charset="0"/>
              </a:rPr>
              <a:t>un</a:t>
            </a:r>
            <a:r>
              <a:rPr lang="en-US" dirty="0">
                <a:latin typeface="Calibri" panose="020F0502020204030204" pitchFamily="34" charset="0"/>
                <a:ea typeface="Calibri" panose="020F0502020204030204" pitchFamily="34" charset="0"/>
                <a:cs typeface="Calibri" panose="020F0502020204030204" pitchFamily="34" charset="0"/>
              </a:rPr>
              <a:t>it commissioners.</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145" name="Google Shape;145;p13: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10: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 name="Google Shape;119;p10: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Roundtable Commissioner</a:t>
            </a: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The </a:t>
            </a:r>
            <a:r>
              <a:rPr lang="en-US" b="1" dirty="0">
                <a:latin typeface="Calibri" panose="020F0502020204030204" pitchFamily="34" charset="0"/>
                <a:ea typeface="Calibri" panose="020F0502020204030204" pitchFamily="34" charset="0"/>
                <a:cs typeface="Calibri" panose="020F0502020204030204" pitchFamily="34" charset="0"/>
              </a:rPr>
              <a:t>district roundtables </a:t>
            </a:r>
            <a:r>
              <a:rPr lang="en-US" dirty="0">
                <a:latin typeface="Calibri" panose="020F0502020204030204" pitchFamily="34" charset="0"/>
                <a:ea typeface="Calibri" panose="020F0502020204030204" pitchFamily="34" charset="0"/>
                <a:cs typeface="Calibri" panose="020F0502020204030204" pitchFamily="34" charset="0"/>
              </a:rPr>
              <a:t>fall under the </a:t>
            </a:r>
            <a:r>
              <a:rPr lang="en-US" b="1" dirty="0">
                <a:latin typeface="Calibri" panose="020F0502020204030204" pitchFamily="34" charset="0"/>
                <a:ea typeface="Calibri" panose="020F0502020204030204" pitchFamily="34" charset="0"/>
                <a:cs typeface="Calibri" panose="020F0502020204030204" pitchFamily="34" charset="0"/>
              </a:rPr>
              <a:t>guidance</a:t>
            </a:r>
            <a:r>
              <a:rPr lang="en-US" dirty="0">
                <a:latin typeface="Calibri" panose="020F0502020204030204" pitchFamily="34" charset="0"/>
                <a:ea typeface="Calibri" panose="020F0502020204030204" pitchFamily="34" charset="0"/>
                <a:cs typeface="Calibri" panose="020F0502020204030204" pitchFamily="34" charset="0"/>
              </a:rPr>
              <a:t> of the </a:t>
            </a:r>
            <a:r>
              <a:rPr lang="en-US" b="1" dirty="0">
                <a:latin typeface="Calibri" panose="020F0502020204030204" pitchFamily="34" charset="0"/>
                <a:ea typeface="Calibri" panose="020F0502020204030204" pitchFamily="34" charset="0"/>
                <a:cs typeface="Calibri" panose="020F0502020204030204" pitchFamily="34" charset="0"/>
              </a:rPr>
              <a:t>roundtable commissioner</a:t>
            </a:r>
            <a:r>
              <a:rPr lang="en-US" dirty="0">
                <a:latin typeface="Calibri" panose="020F0502020204030204" pitchFamily="34" charset="0"/>
                <a:ea typeface="Calibri" panose="020F0502020204030204" pitchFamily="34" charset="0"/>
                <a:cs typeface="Calibri" panose="020F0502020204030204" pitchFamily="34" charset="0"/>
              </a:rPr>
              <a:t>. This individual oversees the district roundtables in all program areas, reports to the district commissioner, and works with the district structure. </a:t>
            </a:r>
            <a:br>
              <a:rPr lang="en-US" dirty="0">
                <a:latin typeface="Calibri" panose="020F0502020204030204" pitchFamily="34" charset="0"/>
                <a:ea typeface="Calibri" panose="020F0502020204030204" pitchFamily="34" charset="0"/>
                <a:cs typeface="Calibri" panose="020F0502020204030204" pitchFamily="34" charset="0"/>
              </a:rPr>
            </a:br>
            <a:endParaRPr lang="en-US"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Roundtable programs are implemented by the roundtable commissioners for Cub Scouts, Scouts BSA, Venturing, and Sea Scouts.</a:t>
            </a:r>
            <a:br>
              <a:rPr lang="en-US" dirty="0">
                <a:latin typeface="Calibri" panose="020F0502020204030204" pitchFamily="34" charset="0"/>
                <a:ea typeface="Calibri" panose="020F0502020204030204" pitchFamily="34" charset="0"/>
                <a:cs typeface="Calibri" panose="020F0502020204030204" pitchFamily="34" charset="0"/>
              </a:rPr>
            </a:br>
            <a:endParaRPr lang="en-US"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u="none" strike="noStrike" dirty="0">
                <a:latin typeface="Calibri" panose="020F0502020204030204" pitchFamily="34" charset="0"/>
                <a:ea typeface="Calibri" panose="020F0502020204030204" pitchFamily="34" charset="0"/>
                <a:cs typeface="Calibri" panose="020F0502020204030204" pitchFamily="34" charset="0"/>
              </a:rPr>
              <a:t>Roundtables are another form of unit service.</a:t>
            </a:r>
            <a:endParaRPr u="none" strike="noStrike"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t> </a:t>
            </a:r>
            <a:endParaRPr dirty="0"/>
          </a:p>
          <a:p>
            <a:pPr marL="0" lvl="0" indent="0" algn="l" rtl="0">
              <a:spcBef>
                <a:spcPts val="0"/>
              </a:spcBef>
              <a:spcAft>
                <a:spcPts val="0"/>
              </a:spcAft>
              <a:buNone/>
            </a:pPr>
            <a:endParaRPr dirty="0"/>
          </a:p>
        </p:txBody>
      </p:sp>
      <p:sp>
        <p:nvSpPr>
          <p:cNvPr id="120" name="Google Shape;120;p10: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55</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4"/>
        <p:cNvGrpSpPr/>
        <p:nvPr/>
      </p:nvGrpSpPr>
      <p:grpSpPr>
        <a:xfrm>
          <a:off x="0" y="0"/>
          <a:ext cx="0" cy="0"/>
          <a:chOff x="0" y="0"/>
          <a:chExt cx="0" cy="0"/>
        </a:xfrm>
      </p:grpSpPr>
      <p:sp>
        <p:nvSpPr>
          <p:cNvPr id="655" name="Google Shape;655;p74: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6" name="Google Shape;656;p74: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Monthly Commissioner Staff Meeting</a:t>
            </a: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Commissioners should meet monthly to plan and review all necessary unit service tasks, ensuring a well-coordinated unit program and stable unit operation. Anything less loses momentum, shortchanges the ongoing training required, and prevents you and your district commissioner from ensuring that dynamic unit service is happening.</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As a unit commissioner, you should come prepared to discuss with your district commissioner observations you have made from recent connections with your units.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This meeting sets the stage for how you perform your duties in service to your units. </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657" name="Google Shape;657;p74: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56</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14: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p14: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District Commissioner Staff Organization</a:t>
            </a: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This is a typical organizational structure for a district commissioner’s staff.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 </a:t>
            </a: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Administrative commissioners are represented in yellow.</a:t>
            </a: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Unit service commissioners are displayed in green</a:t>
            </a: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Roundtable commissioners are displayed in orange</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Remember, this is just one possible way a district commissioner can organize their staff. A district commissioner has the latitude to organize unit service to meet the needs of their district. </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153" name="Google Shape;153;p14: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57</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44: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0" name="Google Shape;370;p44: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What Success Looks Like</a:t>
            </a: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Using the actionable information you record in your </a:t>
            </a:r>
            <a:r>
              <a:rPr lang="en-US" i="1" dirty="0">
                <a:latin typeface="Calibri" panose="020F0502020204030204" pitchFamily="34" charset="0"/>
                <a:ea typeface="Calibri" panose="020F0502020204030204" pitchFamily="34" charset="0"/>
                <a:cs typeface="Calibri" panose="020F0502020204030204" pitchFamily="34" charset="0"/>
              </a:rPr>
              <a:t>Commissioner Tools Connection Log</a:t>
            </a:r>
            <a:r>
              <a:rPr lang="en-US" dirty="0">
                <a:latin typeface="Calibri" panose="020F0502020204030204" pitchFamily="34" charset="0"/>
                <a:ea typeface="Calibri" panose="020F0502020204030204" pitchFamily="34" charset="0"/>
                <a:cs typeface="Calibri" panose="020F0502020204030204" pitchFamily="34" charset="0"/>
              </a:rPr>
              <a:t>, unit commissioners can see:</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b="1" i="1"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b="1" i="1" dirty="0">
                <a:latin typeface="Calibri" panose="020F0502020204030204" pitchFamily="34" charset="0"/>
                <a:ea typeface="Calibri" panose="020F0502020204030204" pitchFamily="34" charset="0"/>
                <a:cs typeface="Calibri" panose="020F0502020204030204" pitchFamily="34" charset="0"/>
              </a:rPr>
              <a:t>Their IMPACT on units: </a:t>
            </a:r>
            <a:endParaRPr dirty="0">
              <a:latin typeface="Calibri" panose="020F0502020204030204" pitchFamily="34" charset="0"/>
              <a:ea typeface="Calibri" panose="020F0502020204030204" pitchFamily="34" charset="0"/>
              <a:cs typeface="Calibri" panose="020F0502020204030204" pitchFamily="34" charset="0"/>
            </a:endParaRPr>
          </a:p>
          <a:p>
            <a:pPr marL="163889" lvl="0" indent="-163889" algn="l" rtl="0">
              <a:spcBef>
                <a:spcPts val="0"/>
              </a:spcBef>
              <a:spcAft>
                <a:spcPts val="0"/>
              </a:spcAft>
              <a:buClr>
                <a:schemeClr val="dk1"/>
              </a:buClr>
              <a:buSzPts val="1200"/>
              <a:buFont typeface="Arial"/>
              <a:buChar char="•"/>
            </a:pPr>
            <a:r>
              <a:rPr lang="en-US" dirty="0">
                <a:latin typeface="Calibri" panose="020F0502020204030204" pitchFamily="34" charset="0"/>
                <a:ea typeface="Calibri" panose="020F0502020204030204" pitchFamily="34" charset="0"/>
                <a:cs typeface="Calibri" panose="020F0502020204030204" pitchFamily="34" charset="0"/>
              </a:rPr>
              <a:t>Through regular connections with units, summaries of those connections are recorded in </a:t>
            </a:r>
            <a:r>
              <a:rPr lang="en-US" i="1" dirty="0">
                <a:latin typeface="Calibri" panose="020F0502020204030204" pitchFamily="34" charset="0"/>
                <a:ea typeface="Calibri" panose="020F0502020204030204" pitchFamily="34" charset="0"/>
                <a:cs typeface="Calibri" panose="020F0502020204030204" pitchFamily="34" charset="0"/>
              </a:rPr>
              <a:t>Commissioner Tools.</a:t>
            </a:r>
            <a:endParaRPr dirty="0">
              <a:latin typeface="Calibri" panose="020F0502020204030204" pitchFamily="34" charset="0"/>
              <a:ea typeface="Calibri" panose="020F0502020204030204" pitchFamily="34" charset="0"/>
              <a:cs typeface="Calibri" panose="020F0502020204030204" pitchFamily="34" charset="0"/>
            </a:endParaRPr>
          </a:p>
          <a:p>
            <a:pPr marL="163889" lvl="0" indent="-163889" algn="l" rtl="0">
              <a:spcBef>
                <a:spcPts val="0"/>
              </a:spcBef>
              <a:spcAft>
                <a:spcPts val="0"/>
              </a:spcAft>
              <a:buClr>
                <a:schemeClr val="dk1"/>
              </a:buClr>
              <a:buSzPts val="1200"/>
              <a:buFont typeface="Arial"/>
              <a:buChar char="•"/>
            </a:pPr>
            <a:r>
              <a:rPr lang="en-US" dirty="0">
                <a:latin typeface="Calibri" panose="020F0502020204030204" pitchFamily="34" charset="0"/>
                <a:ea typeface="Calibri" panose="020F0502020204030204" pitchFamily="34" charset="0"/>
                <a:cs typeface="Calibri" panose="020F0502020204030204" pitchFamily="34" charset="0"/>
              </a:rPr>
              <a:t>Units are </a:t>
            </a:r>
            <a:r>
              <a:rPr lang="en-US" u="none" dirty="0">
                <a:latin typeface="Calibri" panose="020F0502020204030204" pitchFamily="34" charset="0"/>
                <a:ea typeface="Calibri" panose="020F0502020204030204" pitchFamily="34" charset="0"/>
                <a:cs typeface="Calibri" panose="020F0502020204030204" pitchFamily="34" charset="0"/>
              </a:rPr>
              <a:t>demonstrating sustained growth</a:t>
            </a:r>
            <a:r>
              <a:rPr lang="en-US" dirty="0">
                <a:latin typeface="Calibri" panose="020F0502020204030204" pitchFamily="34" charset="0"/>
                <a:ea typeface="Calibri" panose="020F0502020204030204" pitchFamily="34" charset="0"/>
                <a:cs typeface="Calibri" panose="020F0502020204030204" pitchFamily="34" charset="0"/>
              </a:rPr>
              <a:t>. </a:t>
            </a:r>
          </a:p>
          <a:p>
            <a:pPr marL="163889" lvl="0" indent="-163889" algn="l" rtl="0">
              <a:spcBef>
                <a:spcPts val="0"/>
              </a:spcBef>
              <a:spcAft>
                <a:spcPts val="0"/>
              </a:spcAft>
              <a:buClr>
                <a:schemeClr val="dk1"/>
              </a:buClr>
              <a:buSzPts val="1200"/>
              <a:buFont typeface="Arial"/>
              <a:buChar char="•"/>
            </a:pPr>
            <a:r>
              <a:rPr lang="en-US" dirty="0">
                <a:latin typeface="Calibri" panose="020F0502020204030204" pitchFamily="34" charset="0"/>
                <a:ea typeface="Calibri" panose="020F0502020204030204" pitchFamily="34" charset="0"/>
                <a:cs typeface="Calibri" panose="020F0502020204030204" pitchFamily="34" charset="0"/>
              </a:rPr>
              <a:t>The strengths and needs of the units are captured in </a:t>
            </a:r>
            <a:r>
              <a:rPr lang="en-US" i="1" dirty="0">
                <a:latin typeface="Calibri" panose="020F0502020204030204" pitchFamily="34" charset="0"/>
                <a:ea typeface="Calibri" panose="020F0502020204030204" pitchFamily="34" charset="0"/>
                <a:cs typeface="Calibri" panose="020F0502020204030204" pitchFamily="34" charset="0"/>
              </a:rPr>
              <a:t>Commissioner Tools</a:t>
            </a:r>
            <a:r>
              <a:rPr lang="en-US" dirty="0">
                <a:latin typeface="Calibri" panose="020F0502020204030204" pitchFamily="34" charset="0"/>
                <a:ea typeface="Calibri" panose="020F0502020204030204" pitchFamily="34" charset="0"/>
                <a:cs typeface="Calibri" panose="020F0502020204030204" pitchFamily="34" charset="0"/>
              </a:rPr>
              <a:t>.</a:t>
            </a:r>
            <a:endParaRPr dirty="0">
              <a:latin typeface="Calibri" panose="020F0502020204030204" pitchFamily="34" charset="0"/>
              <a:ea typeface="Calibri" panose="020F0502020204030204" pitchFamily="34" charset="0"/>
              <a:cs typeface="Calibri" panose="020F0502020204030204" pitchFamily="34" charset="0"/>
            </a:endParaRPr>
          </a:p>
          <a:p>
            <a:pPr marL="163889" lvl="0" indent="-163889" algn="l" rtl="0">
              <a:spcBef>
                <a:spcPts val="0"/>
              </a:spcBef>
              <a:spcAft>
                <a:spcPts val="0"/>
              </a:spcAft>
              <a:buClr>
                <a:schemeClr val="dk1"/>
              </a:buClr>
              <a:buSzPts val="1200"/>
              <a:buFont typeface="Arial"/>
              <a:buChar char="•"/>
            </a:pPr>
            <a:r>
              <a:rPr lang="en-US" dirty="0">
                <a:latin typeface="Calibri" panose="020F0502020204030204" pitchFamily="34" charset="0"/>
                <a:ea typeface="Calibri" panose="020F0502020204030204" pitchFamily="34" charset="0"/>
                <a:cs typeface="Calibri" panose="020F0502020204030204" pitchFamily="34" charset="0"/>
              </a:rPr>
              <a:t>The needs of units served are linked to the district operating committee’s resources</a:t>
            </a:r>
            <a:endParaRPr dirty="0">
              <a:latin typeface="Calibri" panose="020F0502020204030204" pitchFamily="34" charset="0"/>
              <a:ea typeface="Calibri" panose="020F0502020204030204" pitchFamily="34" charset="0"/>
              <a:cs typeface="Calibri" panose="020F0502020204030204" pitchFamily="34" charset="0"/>
            </a:endParaRPr>
          </a:p>
          <a:p>
            <a:pPr marL="163889" lvl="0" indent="-163889" algn="l" rtl="0">
              <a:spcBef>
                <a:spcPts val="0"/>
              </a:spcBef>
              <a:spcAft>
                <a:spcPts val="0"/>
              </a:spcAft>
              <a:buClr>
                <a:schemeClr val="dk1"/>
              </a:buClr>
              <a:buSzPts val="1200"/>
              <a:buFont typeface="Arial"/>
              <a:buChar char="•"/>
            </a:pPr>
            <a:r>
              <a:rPr lang="en-US" dirty="0">
                <a:latin typeface="Calibri" panose="020F0502020204030204" pitchFamily="34" charset="0"/>
                <a:ea typeface="Calibri" panose="020F0502020204030204" pitchFamily="34" charset="0"/>
                <a:cs typeface="Calibri" panose="020F0502020204030204" pitchFamily="34" charset="0"/>
              </a:rPr>
              <a:t>Units renew their charters on time.</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b="1" i="1" dirty="0">
                <a:latin typeface="Calibri" panose="020F0502020204030204" pitchFamily="34" charset="0"/>
                <a:ea typeface="Calibri" panose="020F0502020204030204" pitchFamily="34" charset="0"/>
                <a:cs typeface="Calibri" panose="020F0502020204030204" pitchFamily="34" charset="0"/>
              </a:rPr>
              <a:t>Collaboration:</a:t>
            </a: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Volunteers and professionals provide feedback.</a:t>
            </a: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The leaders of the units provide feedback and view you as a trusted advisor and call when they have issues. </a:t>
            </a: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p:sp>
        <p:nvSpPr>
          <p:cNvPr id="371" name="Google Shape;371;p44: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58</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a:extLst>
            <a:ext uri="{FF2B5EF4-FFF2-40B4-BE49-F238E27FC236}">
              <a16:creationId xmlns:a16="http://schemas.microsoft.com/office/drawing/2014/main" id="{B55CCFB6-CCB7-5056-2608-23F4A0587C62}"/>
            </a:ext>
          </a:extLst>
        </p:cNvPr>
        <p:cNvGrpSpPr/>
        <p:nvPr/>
      </p:nvGrpSpPr>
      <p:grpSpPr>
        <a:xfrm>
          <a:off x="0" y="0"/>
          <a:ext cx="0" cy="0"/>
          <a:chOff x="0" y="0"/>
          <a:chExt cx="0" cy="0"/>
        </a:xfrm>
      </p:grpSpPr>
      <p:sp>
        <p:nvSpPr>
          <p:cNvPr id="179" name="Google Shape;179;p18:notes">
            <a:extLst>
              <a:ext uri="{FF2B5EF4-FFF2-40B4-BE49-F238E27FC236}">
                <a16:creationId xmlns:a16="http://schemas.microsoft.com/office/drawing/2014/main" id="{88ED5803-AE74-3E49-A10A-15AD65FADB9D}"/>
              </a:ext>
            </a:extLst>
          </p:cNvPr>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 name="Google Shape;180;p18:notes">
            <a:extLst>
              <a:ext uri="{FF2B5EF4-FFF2-40B4-BE49-F238E27FC236}">
                <a16:creationId xmlns:a16="http://schemas.microsoft.com/office/drawing/2014/main" id="{EB01ACDF-E26F-54CF-9073-11A5B184CEE4}"/>
              </a:ext>
            </a:extLst>
          </p:cNvPr>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u="none" dirty="0">
                <a:latin typeface="Calibri" panose="020F0502020204030204" pitchFamily="34" charset="0"/>
                <a:ea typeface="Calibri" panose="020F0502020204030204" pitchFamily="34" charset="0"/>
                <a:cs typeface="Calibri" panose="020F0502020204030204" pitchFamily="34" charset="0"/>
              </a:rPr>
              <a:t>District Structure</a:t>
            </a:r>
          </a:p>
          <a:p>
            <a:pPr marL="0" lvl="0" indent="0" algn="l" rtl="0">
              <a:spcBef>
                <a:spcPts val="0"/>
              </a:spcBef>
              <a:spcAft>
                <a:spcPts val="0"/>
              </a:spcAft>
              <a:buNone/>
            </a:pPr>
            <a:r>
              <a:rPr lang="en-US" u="none" dirty="0">
                <a:latin typeface="Calibri" panose="020F0502020204030204" pitchFamily="34" charset="0"/>
                <a:ea typeface="Calibri" panose="020F0502020204030204" pitchFamily="34" charset="0"/>
                <a:cs typeface="Calibri" panose="020F0502020204030204" pitchFamily="34" charset="0"/>
              </a:rPr>
              <a:t>We’ve mentioned the district quite a bit so far. Let’s examine the structure of local Scouting and the role of the unit commissioner within that structure.</a:t>
            </a:r>
          </a:p>
          <a:p>
            <a:pPr marL="0" lvl="0" indent="0" algn="l" rtl="0">
              <a:spcBef>
                <a:spcPts val="0"/>
              </a:spcBef>
              <a:spcAft>
                <a:spcPts val="0"/>
              </a:spcAft>
              <a:buNone/>
            </a:pPr>
            <a:endParaRPr lang="en-US" u="none"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u="none" dirty="0">
                <a:latin typeface="Calibri" panose="020F0502020204030204" pitchFamily="34" charset="0"/>
                <a:ea typeface="Calibri" panose="020F0502020204030204" pitchFamily="34" charset="0"/>
                <a:cs typeface="Calibri" panose="020F0502020204030204" pitchFamily="34" charset="0"/>
              </a:rPr>
              <a:t>Scouting America is organized into local councils. These councils are organized into smaller territories called districts. For the next few minutes, we will explore how districts operate to support their council and the units they serve</a:t>
            </a:r>
            <a:r>
              <a:rPr lang="en-US" u="none" dirty="0"/>
              <a:t>.</a:t>
            </a:r>
            <a:endParaRPr u="none" dirty="0"/>
          </a:p>
        </p:txBody>
      </p:sp>
      <p:sp>
        <p:nvSpPr>
          <p:cNvPr id="181" name="Google Shape;181;p18:notes">
            <a:extLst>
              <a:ext uri="{FF2B5EF4-FFF2-40B4-BE49-F238E27FC236}">
                <a16:creationId xmlns:a16="http://schemas.microsoft.com/office/drawing/2014/main" id="{5A9B5103-EE4B-0110-305E-7755C837FA10}"/>
              </a:ext>
            </a:extLst>
          </p:cNvPr>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59</a:t>
            </a:fld>
            <a:endParaRPr/>
          </a:p>
        </p:txBody>
      </p:sp>
    </p:spTree>
    <p:extLst>
      <p:ext uri="{BB962C8B-B14F-4D97-AF65-F5344CB8AC3E}">
        <p14:creationId xmlns:p14="http://schemas.microsoft.com/office/powerpoint/2010/main" val="181929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5: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 name="Google Shape;70;p5: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marR="0" lvl="0" indent="0">
              <a:lnSpc>
                <a:spcPct val="100000"/>
              </a:lnSpc>
              <a:spcAft>
                <a:spcPts val="0"/>
              </a:spcAft>
              <a:buSzPts val="1000"/>
              <a:buFontTx/>
              <a:buNone/>
              <a:tabLst>
                <a:tab pos="457200" algn="l"/>
              </a:tabLst>
            </a:pPr>
            <a:r>
              <a:rPr lang="en-US" sz="1200" b="1" kern="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Our Purpose</a:t>
            </a:r>
          </a:p>
          <a:p>
            <a:pPr marL="0" marR="0" lvl="0" indent="0">
              <a:lnSpc>
                <a:spcPct val="100000"/>
              </a:lnSpc>
              <a:spcAft>
                <a:spcPts val="0"/>
              </a:spcAft>
              <a:buSzPts val="1000"/>
              <a:buFontTx/>
              <a:buNone/>
              <a:tabLst>
                <a:tab pos="457200" algn="l"/>
              </a:tabLst>
            </a:pPr>
            <a:r>
              <a:rPr lang="en-US" sz="1200" b="1" kern="0" dirty="0">
                <a:solidFill>
                  <a:srgbClr val="212121"/>
                </a:solidFill>
                <a:effectLst/>
                <a:latin typeface="Calibri"/>
                <a:ea typeface="Calibri"/>
                <a:cs typeface="Calibri"/>
              </a:rPr>
              <a:t>Being the Single B</a:t>
            </a:r>
            <a:r>
              <a:rPr lang="en-US" b="1" dirty="0">
                <a:solidFill>
                  <a:srgbClr val="212121"/>
                </a:solidFill>
                <a:latin typeface="Calibri"/>
                <a:ea typeface="Calibri"/>
                <a:cs typeface="Calibri"/>
              </a:rPr>
              <a:t>est</a:t>
            </a:r>
            <a:r>
              <a:rPr lang="en-US" sz="1200" b="1" kern="0" dirty="0">
                <a:solidFill>
                  <a:srgbClr val="212121"/>
                </a:solidFill>
                <a:effectLst/>
                <a:latin typeface="Calibri"/>
                <a:ea typeface="Calibri"/>
                <a:cs typeface="Calibri"/>
              </a:rPr>
              <a:t> R</a:t>
            </a:r>
            <a:r>
              <a:rPr lang="en-US" b="1" dirty="0">
                <a:solidFill>
                  <a:srgbClr val="212121"/>
                </a:solidFill>
                <a:latin typeface="Calibri"/>
                <a:ea typeface="Calibri"/>
                <a:cs typeface="Calibri"/>
              </a:rPr>
              <a:t>esource</a:t>
            </a:r>
            <a:endParaRPr lang="en-US" sz="1200" b="1" kern="100" dirty="0">
              <a:solidFill>
                <a:srgbClr val="212121"/>
              </a:solidFill>
              <a:effectLst/>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Unit leaders need to know that they have someone to go to who can either give them an answer or find an answer. While commissioners won’t have the answer to every question, they should be the single best resource for unit leaders who need answers or support.</a:t>
            </a:r>
          </a:p>
          <a:p>
            <a:pPr marL="0" lvl="0" indent="0" algn="l" rtl="0">
              <a:spcBef>
                <a:spcPts val="0"/>
              </a:spcBef>
              <a:spcAft>
                <a:spcPts val="0"/>
              </a:spcAft>
              <a:buNone/>
            </a:pPr>
            <a:endParaRPr dirty="0"/>
          </a:p>
        </p:txBody>
      </p:sp>
      <p:sp>
        <p:nvSpPr>
          <p:cNvPr id="71" name="Google Shape;71;p5: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p47: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5" name="Google Shape;395;p47: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District Purpose</a:t>
            </a: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The purpose of a district is to support the units in their communities, enabling them to deliver a quality program to the youth they serve.</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p:sp>
        <p:nvSpPr>
          <p:cNvPr id="396" name="Google Shape;396;p47: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60</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p48: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7" name="Google Shape;407;p48: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District Leadership</a:t>
            </a: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Another key element is the coordination and mobilization of resources to support the unit,</a:t>
            </a:r>
            <a:r>
              <a:rPr lang="en-US" dirty="0">
                <a:latin typeface="Calibri" panose="020F0502020204030204" pitchFamily="34" charset="0"/>
                <a:ea typeface="Calibri" panose="020F0502020204030204" pitchFamily="34" charset="0"/>
                <a:cs typeface="Calibri" panose="020F0502020204030204" pitchFamily="34" charset="0"/>
                <a:sym typeface="Calibri"/>
              </a:rPr>
              <a:t> ensuring the growth and success of those units within the district’s territory.</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 </a:t>
            </a:r>
            <a:endParaRPr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These resources include volunteers, who are our greatest asset. All the positions shown are volunteer positions, except for the district executive. Chartered organization representatives are voting members of the district because of their position. Council fiscal resources provide facilities and materials to units, as well as program knowledge, which our volunteers often provide.</a:t>
            </a: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p:sp>
        <p:nvSpPr>
          <p:cNvPr id="408" name="Google Shape;408;p48: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61</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49: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9" name="Google Shape;419;p49: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Four Functions of the District</a:t>
            </a: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All districts are responsible for carrying out four standard functions.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These four functions are the pieces to the puzzle that make up your district:</a:t>
            </a:r>
            <a:endParaRPr dirty="0">
              <a:latin typeface="Calibri" panose="020F0502020204030204" pitchFamily="34" charset="0"/>
              <a:ea typeface="Calibri" panose="020F0502020204030204" pitchFamily="34" charset="0"/>
              <a:cs typeface="Calibri" panose="020F0502020204030204" pitchFamily="34" charset="0"/>
            </a:endParaRPr>
          </a:p>
          <a:p>
            <a:pPr marL="168626" lvl="0" indent="-168626" algn="l" rtl="0">
              <a:spcBef>
                <a:spcPts val="0"/>
              </a:spcBef>
              <a:spcAft>
                <a:spcPts val="0"/>
              </a:spcAft>
              <a:buClr>
                <a:schemeClr val="dk1"/>
              </a:buClr>
              <a:buSzPts val="1300"/>
              <a:buFont typeface="Arial"/>
              <a:buChar char="-"/>
            </a:pPr>
            <a:r>
              <a:rPr lang="en-US" dirty="0">
                <a:latin typeface="Calibri" panose="020F0502020204030204" pitchFamily="34" charset="0"/>
                <a:ea typeface="Calibri" panose="020F0502020204030204" pitchFamily="34" charset="0"/>
                <a:cs typeface="Calibri" panose="020F0502020204030204" pitchFamily="34" charset="0"/>
              </a:rPr>
              <a:t>Membership</a:t>
            </a:r>
            <a:endParaRPr dirty="0">
              <a:latin typeface="Calibri" panose="020F0502020204030204" pitchFamily="34" charset="0"/>
              <a:ea typeface="Calibri" panose="020F0502020204030204" pitchFamily="34" charset="0"/>
              <a:cs typeface="Calibri" panose="020F0502020204030204" pitchFamily="34" charset="0"/>
            </a:endParaRPr>
          </a:p>
          <a:p>
            <a:pPr marL="168626" lvl="0" indent="-168626" algn="l" rtl="0">
              <a:spcBef>
                <a:spcPts val="0"/>
              </a:spcBef>
              <a:spcAft>
                <a:spcPts val="0"/>
              </a:spcAft>
              <a:buClr>
                <a:schemeClr val="dk1"/>
              </a:buClr>
              <a:buSzPts val="1300"/>
              <a:buFont typeface="Arial"/>
              <a:buChar char="-"/>
            </a:pPr>
            <a:r>
              <a:rPr lang="en-US" dirty="0">
                <a:latin typeface="Calibri" panose="020F0502020204030204" pitchFamily="34" charset="0"/>
                <a:ea typeface="Calibri" panose="020F0502020204030204" pitchFamily="34" charset="0"/>
                <a:cs typeface="Calibri" panose="020F0502020204030204" pitchFamily="34" charset="0"/>
              </a:rPr>
              <a:t>Fund Development</a:t>
            </a:r>
            <a:endParaRPr dirty="0">
              <a:latin typeface="Calibri" panose="020F0502020204030204" pitchFamily="34" charset="0"/>
              <a:ea typeface="Calibri" panose="020F0502020204030204" pitchFamily="34" charset="0"/>
              <a:cs typeface="Calibri" panose="020F0502020204030204" pitchFamily="34" charset="0"/>
            </a:endParaRPr>
          </a:p>
          <a:p>
            <a:pPr marL="168626" lvl="0" indent="-168626" algn="l" rtl="0">
              <a:spcBef>
                <a:spcPts val="0"/>
              </a:spcBef>
              <a:spcAft>
                <a:spcPts val="0"/>
              </a:spcAft>
              <a:buClr>
                <a:schemeClr val="dk1"/>
              </a:buClr>
              <a:buSzPts val="1300"/>
              <a:buFont typeface="Arial"/>
              <a:buChar char="-"/>
            </a:pPr>
            <a:r>
              <a:rPr lang="en-US" dirty="0">
                <a:latin typeface="Calibri" panose="020F0502020204030204" pitchFamily="34" charset="0"/>
                <a:ea typeface="Calibri" panose="020F0502020204030204" pitchFamily="34" charset="0"/>
                <a:cs typeface="Calibri" panose="020F0502020204030204" pitchFamily="34" charset="0"/>
              </a:rPr>
              <a:t>Program</a:t>
            </a:r>
            <a:endParaRPr dirty="0">
              <a:latin typeface="Calibri" panose="020F0502020204030204" pitchFamily="34" charset="0"/>
              <a:ea typeface="Calibri" panose="020F0502020204030204" pitchFamily="34" charset="0"/>
              <a:cs typeface="Calibri" panose="020F0502020204030204" pitchFamily="34" charset="0"/>
            </a:endParaRPr>
          </a:p>
          <a:p>
            <a:pPr marL="168626" lvl="0" indent="-168626" algn="l" rtl="0">
              <a:spcBef>
                <a:spcPts val="0"/>
              </a:spcBef>
              <a:spcAft>
                <a:spcPts val="0"/>
              </a:spcAft>
              <a:buClr>
                <a:schemeClr val="dk1"/>
              </a:buClr>
              <a:buSzPts val="1300"/>
              <a:buFont typeface="Arial"/>
              <a:buChar char="-"/>
            </a:pPr>
            <a:r>
              <a:rPr lang="en-US" dirty="0">
                <a:latin typeface="Calibri" panose="020F0502020204030204" pitchFamily="34" charset="0"/>
                <a:ea typeface="Calibri" panose="020F0502020204030204" pitchFamily="34" charset="0"/>
                <a:cs typeface="Calibri" panose="020F0502020204030204" pitchFamily="34" charset="0"/>
              </a:rPr>
              <a:t>Unit Service</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Clr>
                <a:schemeClr val="dk1"/>
              </a:buClr>
              <a:buSzPts val="1300"/>
              <a:buFont typeface="Arial"/>
              <a:buNone/>
            </a:pPr>
            <a:r>
              <a:rPr lang="en-US" dirty="0">
                <a:latin typeface="Calibri" panose="020F0502020204030204" pitchFamily="34" charset="0"/>
                <a:ea typeface="Calibri" panose="020F0502020204030204" pitchFamily="34" charset="0"/>
                <a:cs typeface="Calibri" panose="020F0502020204030204" pitchFamily="34" charset="0"/>
              </a:rPr>
              <a:t>We will briefly discuss each of these functions</a:t>
            </a:r>
            <a:r>
              <a:rPr lang="en-US" u="none" strike="noStrike" dirty="0">
                <a:latin typeface="Calibri" panose="020F0502020204030204" pitchFamily="34" charset="0"/>
                <a:ea typeface="Calibri" panose="020F0502020204030204" pitchFamily="34" charset="0"/>
                <a:cs typeface="Calibri" panose="020F0502020204030204" pitchFamily="34" charset="0"/>
              </a:rPr>
              <a:t>.</a:t>
            </a:r>
            <a:endParaRPr u="none" strike="noStrike" dirty="0">
              <a:latin typeface="Calibri" panose="020F0502020204030204" pitchFamily="34" charset="0"/>
              <a:ea typeface="Calibri" panose="020F0502020204030204" pitchFamily="34" charset="0"/>
              <a:cs typeface="Calibri" panose="020F0502020204030204" pitchFamily="34" charset="0"/>
            </a:endParaRPr>
          </a:p>
        </p:txBody>
      </p:sp>
      <p:sp>
        <p:nvSpPr>
          <p:cNvPr id="420" name="Google Shape;420;p49: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62</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p50: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0" name="Google Shape;430;p50: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Membership</a:t>
            </a: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The primary function of the district committee is to promote membership growth through the development of new units, recruitment, retention of members, and transitions from Arrow of Light to Scouts BSA, as well as from Scouts BSA to Venturing and Sea Scouts.</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p:sp>
        <p:nvSpPr>
          <p:cNvPr id="431" name="Google Shape;431;p50: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63</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p51: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9" name="Google Shape;439;p51: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sz="1200" b="1" dirty="0">
                <a:latin typeface="Calibri" panose="020F0502020204030204" pitchFamily="34" charset="0"/>
                <a:ea typeface="Calibri" panose="020F0502020204030204" pitchFamily="34" charset="0"/>
                <a:cs typeface="Calibri" panose="020F0502020204030204" pitchFamily="34" charset="0"/>
              </a:rPr>
              <a:t>Fund Development</a:t>
            </a:r>
          </a:p>
          <a:p>
            <a:pPr marL="0" lvl="0" indent="0" algn="l" rtl="0">
              <a:spcBef>
                <a:spcPts val="0"/>
              </a:spcBef>
              <a:spcAft>
                <a:spcPts val="0"/>
              </a:spcAft>
              <a:buNone/>
            </a:pPr>
            <a:r>
              <a:rPr lang="en-US" sz="1200" dirty="0">
                <a:latin typeface="Calibri" panose="020F0502020204030204" pitchFamily="34" charset="0"/>
                <a:ea typeface="Calibri" panose="020F0502020204030204" pitchFamily="34" charset="0"/>
                <a:cs typeface="Calibri" panose="020F0502020204030204" pitchFamily="34" charset="0"/>
              </a:rPr>
              <a:t>The second function of the district committee is </a:t>
            </a:r>
            <a:r>
              <a:rPr lang="en-US" sz="1200" b="1" dirty="0">
                <a:latin typeface="Calibri" panose="020F0502020204030204" pitchFamily="34" charset="0"/>
                <a:ea typeface="Calibri" panose="020F0502020204030204" pitchFamily="34" charset="0"/>
                <a:cs typeface="Calibri" panose="020F0502020204030204" pitchFamily="34" charset="0"/>
              </a:rPr>
              <a:t>Fund Development. </a:t>
            </a:r>
            <a:r>
              <a:rPr lang="en-US" sz="1200" dirty="0">
                <a:latin typeface="Calibri" panose="020F0502020204030204" pitchFamily="34" charset="0"/>
                <a:ea typeface="Calibri" panose="020F0502020204030204" pitchFamily="34" charset="0"/>
                <a:cs typeface="Calibri" panose="020F0502020204030204" pitchFamily="34" charset="0"/>
              </a:rPr>
              <a:t>The objective is to see that the district provides its share of funds to the total council operating budget.</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sz="1200" dirty="0">
                <a:latin typeface="Calibri" panose="020F0502020204030204" pitchFamily="34" charset="0"/>
                <a:ea typeface="Calibri" panose="020F0502020204030204" pitchFamily="34" charset="0"/>
                <a:cs typeface="Calibri" panose="020F0502020204030204" pitchFamily="34" charset="0"/>
              </a:rPr>
              <a:t>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sz="1200" dirty="0">
                <a:latin typeface="Calibri" panose="020F0502020204030204" pitchFamily="34" charset="0"/>
                <a:ea typeface="Calibri" panose="020F0502020204030204" pitchFamily="34" charset="0"/>
                <a:cs typeface="Calibri" panose="020F0502020204030204" pitchFamily="34" charset="0"/>
              </a:rPr>
              <a:t>Funds are raised from a variety of sources, including Friends of Scouting, product sales like popcorn, special events, and district activity budgets.</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sz="1200" dirty="0">
                <a:latin typeface="Calibri" panose="020F0502020204030204" pitchFamily="34" charset="0"/>
                <a:ea typeface="Calibri" panose="020F0502020204030204" pitchFamily="34" charset="0"/>
                <a:cs typeface="Calibri" panose="020F0502020204030204" pitchFamily="34" charset="0"/>
              </a:rPr>
              <a:t>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p:sp>
        <p:nvSpPr>
          <p:cNvPr id="440" name="Google Shape;440;p51: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64</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p52: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7" name="Google Shape;447;p52: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Program</a:t>
            </a: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The third function of the district committee is </a:t>
            </a:r>
            <a:r>
              <a:rPr lang="en-US" b="1" dirty="0">
                <a:latin typeface="Calibri" panose="020F0502020204030204" pitchFamily="34" charset="0"/>
                <a:ea typeface="Calibri" panose="020F0502020204030204" pitchFamily="34" charset="0"/>
                <a:cs typeface="Calibri" panose="020F0502020204030204" pitchFamily="34" charset="0"/>
              </a:rPr>
              <a:t>Program</a:t>
            </a:r>
            <a:r>
              <a:rPr lang="en-US" dirty="0">
                <a:latin typeface="Calibri" panose="020F0502020204030204" pitchFamily="34" charset="0"/>
                <a:ea typeface="Calibri" panose="020F0502020204030204" pitchFamily="34" charset="0"/>
                <a:cs typeface="Calibri" panose="020F0502020204030204" pitchFamily="34" charset="0"/>
              </a:rPr>
              <a:t>.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chemeClr val="dk1"/>
              </a:buClr>
              <a:buSzPts val="1200"/>
              <a:buFont typeface="Arial"/>
              <a:buNone/>
            </a:pPr>
            <a:r>
              <a:rPr lang="en-US" sz="1200" dirty="0">
                <a:latin typeface="Calibri" panose="020F0502020204030204" pitchFamily="34" charset="0"/>
                <a:ea typeface="Calibri" panose="020F0502020204030204" pitchFamily="34" charset="0"/>
                <a:cs typeface="Calibri" panose="020F0502020204030204" pitchFamily="34" charset="0"/>
              </a:rPr>
              <a:t>This committee functions to assist Scouting units with camp promotions, activities, and civic service, as well as training adult volunteers, youth advancement, and recognition.</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p:sp>
        <p:nvSpPr>
          <p:cNvPr id="448" name="Google Shape;448;p52: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65</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p53: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5" name="Google Shape;455;p53: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Unit Service</a:t>
            </a: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The fourth function of the district committee is </a:t>
            </a:r>
            <a:r>
              <a:rPr lang="en-US" b="1" dirty="0">
                <a:latin typeface="Calibri" panose="020F0502020204030204" pitchFamily="34" charset="0"/>
                <a:ea typeface="Calibri" panose="020F0502020204030204" pitchFamily="34" charset="0"/>
                <a:cs typeface="Calibri" panose="020F0502020204030204" pitchFamily="34" charset="0"/>
              </a:rPr>
              <a:t>Unit Service.</a:t>
            </a:r>
            <a:br>
              <a:rPr lang="en-US" dirty="0">
                <a:latin typeface="Calibri" panose="020F0502020204030204" pitchFamily="34" charset="0"/>
                <a:ea typeface="Calibri" panose="020F0502020204030204" pitchFamily="34" charset="0"/>
                <a:cs typeface="Calibri" panose="020F0502020204030204" pitchFamily="34" charset="0"/>
              </a:rPr>
            </a:br>
            <a:br>
              <a:rPr lang="en-US" dirty="0">
                <a:latin typeface="Calibri" panose="020F0502020204030204" pitchFamily="34" charset="0"/>
                <a:ea typeface="Calibri" panose="020F0502020204030204" pitchFamily="34" charset="0"/>
                <a:cs typeface="Calibri" panose="020F0502020204030204" pitchFamily="34" charset="0"/>
              </a:rPr>
            </a:br>
            <a:r>
              <a:rPr lang="en-US" dirty="0">
                <a:latin typeface="Calibri" panose="020F0502020204030204" pitchFamily="34" charset="0"/>
                <a:ea typeface="Calibri" panose="020F0502020204030204" pitchFamily="34" charset="0"/>
                <a:cs typeface="Calibri" panose="020F0502020204030204" pitchFamily="34" charset="0"/>
              </a:rPr>
              <a:t>Coaching and consultation for unit adults helps ensure the success of every Scouting unit.</a:t>
            </a:r>
          </a:p>
          <a:p>
            <a:pPr marL="0" lvl="0" indent="0" algn="l" rtl="0">
              <a:spcBef>
                <a:spcPts val="0"/>
              </a:spcBef>
              <a:spcAft>
                <a:spcPts val="0"/>
              </a:spcAft>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u="none" dirty="0">
                <a:latin typeface="Calibri" panose="020F0502020204030204" pitchFamily="34" charset="0"/>
                <a:ea typeface="Calibri" panose="020F0502020204030204" pitchFamily="34" charset="0"/>
                <a:cs typeface="Calibri" panose="020F0502020204030204" pitchFamily="34" charset="0"/>
              </a:rPr>
              <a:t>This is the function commissioners perform.</a:t>
            </a:r>
            <a:endParaRPr u="none" dirty="0">
              <a:latin typeface="Calibri" panose="020F0502020204030204" pitchFamily="34" charset="0"/>
              <a:ea typeface="Calibri" panose="020F0502020204030204" pitchFamily="34" charset="0"/>
              <a:cs typeface="Calibri" panose="020F0502020204030204" pitchFamily="34" charset="0"/>
            </a:endParaRPr>
          </a:p>
        </p:txBody>
      </p:sp>
      <p:sp>
        <p:nvSpPr>
          <p:cNvPr id="456" name="Google Shape;456;p53: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66</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54: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p54: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Interrelationships</a:t>
            </a: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The order in which the functions are listed is not meant to suggest the order of their importance, but the natural interrelationship and flow of the functions:</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 The Scouting movement cannot achieve its purpose without first organizing units and enrolling members.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The district cannot support its units without the necessary funds.</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 The district supports unit programs through its program functions and unit service.</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All four functions are equally important and necessary.  If one suffers from a lack of attention, the district’s work suffers as well.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As you progress through training, you will notice that the course content commonly follows these four functional areas, with an ever-present emphasis on volunteers.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When you successfully have all four functions working together in your district, outstanding Scouting programs will be the result.</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p:sp>
        <p:nvSpPr>
          <p:cNvPr id="464" name="Google Shape;464;p54: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67</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55:notes"/>
          <p:cNvSpPr>
            <a:spLocks noGrp="1" noRot="1" noChangeAspect="1"/>
          </p:cNvSpPr>
          <p:nvPr>
            <p:ph type="sldImg" idx="2"/>
          </p:nvPr>
        </p:nvSpPr>
        <p:spPr>
          <a:xfrm>
            <a:off x="2235200" y="720725"/>
            <a:ext cx="2101850" cy="15763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4" name="Google Shape;474;p55: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Standard District Organization</a:t>
            </a: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Each district, regardless of size, has a district committee to coordinate the work of the district.  A typical district usually would have an operating committee for each of the four functions, including a commissioner staff for the unit service function.  Let’s take a moment to identify where each of the four functions fit into our organization chart.</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The exact method of organizing a district is flexible and should be tailored to the needs and characteristics of the communities within your district.</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p:sp>
        <p:nvSpPr>
          <p:cNvPr id="475" name="Google Shape;475;p55: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68</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solidFill>
                  <a:srgbClr val="000000"/>
                </a:solidFill>
                <a:latin typeface="Calibri" panose="020F0502020204030204" pitchFamily="34" charset="0"/>
                <a:ea typeface="Calibri" panose="020F0502020204030204" pitchFamily="34" charset="0"/>
                <a:cs typeface="Calibri" panose="020F0502020204030204" pitchFamily="34" charset="0"/>
              </a:rPr>
              <a:t>The Unit Renewal and Membership Renewal Processes</a:t>
            </a:r>
          </a:p>
          <a:p>
            <a:pPr marL="0" lvl="0" indent="0">
              <a:defRPr/>
            </a:pPr>
            <a:r>
              <a:rPr lang="en-US" dirty="0">
                <a:solidFill>
                  <a:srgbClr val="000000"/>
                </a:solidFill>
                <a:latin typeface="Calibri" panose="020F0502020204030204" pitchFamily="34" charset="0"/>
                <a:ea typeface="Calibri" panose="020F0502020204030204" pitchFamily="34" charset="0"/>
                <a:cs typeface="Calibri" panose="020F0502020204030204" pitchFamily="34" charset="0"/>
              </a:rPr>
              <a:t>Commissioners participate in and support the timely and error-free completion of renewals</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090052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b="1" dirty="0">
                <a:latin typeface="Calibri" panose="020F0502020204030204" pitchFamily="34" charset="0"/>
                <a:ea typeface="Calibri" panose="020F0502020204030204" pitchFamily="34" charset="0"/>
                <a:cs typeface="Calibri" panose="020F0502020204030204" pitchFamily="34" charset="0"/>
              </a:rPr>
              <a:t>Our Methods</a:t>
            </a:r>
          </a:p>
          <a:p>
            <a:pPr marL="171450" indent="-171450">
              <a:buFont typeface="Arial" panose="020B0604020202020204" pitchFamily="34" charset="0"/>
              <a:buChar char="•"/>
            </a:pPr>
            <a:r>
              <a:rPr lang="en-US" sz="1200" b="0" dirty="0"/>
              <a:t>Objective Metrics</a:t>
            </a:r>
          </a:p>
          <a:p>
            <a:pPr marL="171450" indent="-171450">
              <a:buFont typeface="Arial" panose="020B0604020202020204" pitchFamily="34" charset="0"/>
              <a:buChar char="•"/>
            </a:pPr>
            <a:r>
              <a:rPr lang="en-US" sz="1200" b="0" dirty="0"/>
              <a:t>Unit Connections</a:t>
            </a:r>
          </a:p>
          <a:p>
            <a:pPr marL="171450" indent="-171450">
              <a:buFont typeface="Arial" panose="020B0604020202020204" pitchFamily="34" charset="0"/>
              <a:buChar char="•"/>
            </a:pPr>
            <a:r>
              <a:rPr lang="en-US" sz="1200" b="0" dirty="0"/>
              <a:t>The Key 3</a:t>
            </a:r>
          </a:p>
          <a:p>
            <a:pPr marL="171450" indent="-171450">
              <a:buFont typeface="Arial" panose="020B0604020202020204" pitchFamily="34" charset="0"/>
              <a:buChar char="•"/>
            </a:pPr>
            <a:r>
              <a:rPr lang="en-US" sz="1200" b="0" dirty="0"/>
              <a:t>Impact, Not Activity</a:t>
            </a:r>
          </a:p>
          <a:p>
            <a:pPr marL="171450" indent="-171450">
              <a:buFont typeface="Arial" panose="020B0604020202020204" pitchFamily="34" charset="0"/>
              <a:buChar char="•"/>
            </a:pPr>
            <a:r>
              <a:rPr lang="en-US" sz="1200" b="0" dirty="0"/>
              <a:t>Grow Partnerships</a:t>
            </a:r>
          </a:p>
          <a:p>
            <a:pPr marL="171450" indent="-171450">
              <a:buFont typeface="Arial" panose="020B0604020202020204" pitchFamily="34" charset="0"/>
              <a:buChar char="•"/>
            </a:pPr>
            <a:r>
              <a:rPr lang="en-US" sz="1200" b="0" dirty="0"/>
              <a:t>Change the Way We Work Together</a:t>
            </a:r>
          </a:p>
          <a:p>
            <a:pPr marL="0" indent="0"/>
            <a:endParaRPr lang="en-US" b="1" dirty="0">
              <a:latin typeface="Calibri" panose="020F0502020204030204" pitchFamily="34" charset="0"/>
              <a:ea typeface="Calibri" panose="020F0502020204030204" pitchFamily="34" charset="0"/>
              <a:cs typeface="Calibri" panose="020F0502020204030204" pitchFamily="34" charset="0"/>
            </a:endParaRPr>
          </a:p>
          <a:p>
            <a:r>
              <a:rPr lang="en-US" sz="1200" kern="1200" dirty="0">
                <a:solidFill>
                  <a:schemeClr val="tx1"/>
                </a:solidFill>
                <a:effectLst/>
                <a:latin typeface="+mn-lt"/>
                <a:ea typeface="+mn-ea"/>
                <a:cs typeface="+mn-cs"/>
              </a:rPr>
              <a:t>Commissioners review objective metrics and have meaningful conversations with unit leaders, listening carefully to the needs and concerns of unit leaders.  Commissioners are not there to grade or score or tell unit leaders what to do. Instead, they collaborate with the unit Key 3 to ensure the unit's success.  Because we often lack a sufficient number of commissioners, commissioners should partner with units that have the greatest need for support. Helping unit leaders achieve their vision will grow meaningful partnerships between commissioners and unit leaders.</a:t>
            </a:r>
          </a:p>
          <a:p>
            <a:r>
              <a:rPr lang="en-US" sz="1200" kern="1200" dirty="0">
                <a:solidFill>
                  <a:schemeClr val="tx1"/>
                </a:solidFill>
                <a:effectLst/>
                <a:latin typeface="+mn-lt"/>
                <a:ea typeface="+mn-ea"/>
                <a:cs typeface="+mn-cs"/>
              </a:rPr>
              <a:t> </a:t>
            </a: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r>
              <a:rPr lang="en-US" dirty="0">
                <a:latin typeface="Calibri" panose="020F0502020204030204" pitchFamily="34" charset="0"/>
                <a:ea typeface="Calibri" panose="020F0502020204030204" pitchFamily="34" charset="0"/>
                <a:cs typeface="Calibri" panose="020F0502020204030204" pitchFamily="34" charset="0"/>
              </a:rPr>
              <a:t>It is an honor to serve as a commissioner.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600" b="0" i="0" u="none" strike="noStrike" cap="none" smtClean="0">
                <a:solidFill>
                  <a:schemeClr val="dk1"/>
                </a:solidFill>
                <a:latin typeface="Calibri"/>
                <a:ea typeface="Calibri"/>
                <a:cs typeface="Calibri"/>
                <a:sym typeface="Calibri"/>
              </a:rPr>
              <a:t>7</a:t>
            </a:fld>
            <a:endParaRPr lang="en-US" sz="16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443316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03450" y="674688"/>
            <a:ext cx="2225675" cy="16700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kern="100" dirty="0">
                <a:effectLst/>
                <a:latin typeface="Calibri" panose="020F0502020204030204" pitchFamily="34" charset="0"/>
                <a:ea typeface="Calibri" panose="020F0502020204030204" pitchFamily="34" charset="0"/>
                <a:cs typeface="Times New Roman" panose="02020603050405020304" pitchFamily="18" charset="0"/>
              </a:rPr>
              <a:t>Unit Renewal – Where to Start</a:t>
            </a:r>
            <a:endParaRPr lang="en-US"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kern="100" dirty="0">
                <a:effectLst/>
                <a:latin typeface="Calibri" panose="020F0502020204030204" pitchFamily="34" charset="0"/>
                <a:ea typeface="Calibri" panose="020F0502020204030204" pitchFamily="34" charset="0"/>
                <a:cs typeface="Times New Roman" panose="02020603050405020304" pitchFamily="18" charset="0"/>
              </a:rPr>
              <a:t>In the </a:t>
            </a:r>
            <a:r>
              <a:rPr lang="en-US" b="1" kern="100" dirty="0">
                <a:effectLst/>
                <a:latin typeface="Calibri" panose="020F0502020204030204" pitchFamily="34" charset="0"/>
                <a:ea typeface="Calibri" panose="020F0502020204030204" pitchFamily="34" charset="0"/>
                <a:cs typeface="Times New Roman" panose="02020603050405020304" pitchFamily="18" charset="0"/>
              </a:rPr>
              <a:t>unit’s </a:t>
            </a:r>
            <a:r>
              <a:rPr lang="en-US" kern="100" dirty="0">
                <a:effectLst/>
                <a:latin typeface="Calibri" panose="020F0502020204030204" pitchFamily="34" charset="0"/>
                <a:ea typeface="Calibri" panose="020F0502020204030204" pitchFamily="34" charset="0"/>
                <a:cs typeface="Times New Roman" panose="02020603050405020304" pitchFamily="18" charset="0"/>
              </a:rPr>
              <a:t>Organization Manager, unit members with a Key-3 role or a Key 3 delegate role will have access to the Unit Renewal Tab. When opened, the validation process runs automatically and displays any issues that may arise. </a:t>
            </a:r>
            <a:r>
              <a:rPr lang="en-US" u="none" kern="100" dirty="0">
                <a:effectLst/>
                <a:latin typeface="Calibri" panose="020F0502020204030204" pitchFamily="34" charset="0"/>
                <a:ea typeface="Calibri" panose="020F0502020204030204" pitchFamily="34" charset="0"/>
                <a:cs typeface="Times New Roman" panose="02020603050405020304" pitchFamily="18" charset="0"/>
              </a:rPr>
              <a:t>The appropriate member proceeds with unit renewal from here.</a:t>
            </a:r>
          </a:p>
          <a:p>
            <a:endParaRPr lang="en-US" dirty="0"/>
          </a:p>
        </p:txBody>
      </p:sp>
      <p:sp>
        <p:nvSpPr>
          <p:cNvPr id="4" name="Slide Number Placeholder 3"/>
          <p:cNvSpPr>
            <a:spLocks noGrp="1"/>
          </p:cNvSpPr>
          <p:nvPr>
            <p:ph type="sldNum" idx="12"/>
          </p:nvPr>
        </p:nvSpPr>
        <p:spPr/>
        <p:txBody>
          <a:bodyPr/>
          <a:lstStyle/>
          <a:p>
            <a:pPr algn="r"/>
            <a:fld id="{00000000-1234-1234-1234-123412341234}" type="slidenum">
              <a:rPr lang="en-US" sz="1200" smtClean="0">
                <a:solidFill>
                  <a:schemeClr val="dk1"/>
                </a:solidFill>
                <a:latin typeface="Calibri"/>
                <a:ea typeface="Calibri"/>
                <a:cs typeface="Calibri"/>
                <a:sym typeface="Calibri"/>
              </a:rPr>
              <a:pPr algn="r"/>
              <a:t>70</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3781845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03450" y="674688"/>
            <a:ext cx="2225675" cy="1670050"/>
          </a:xfrm>
        </p:spPr>
      </p:sp>
      <p:sp>
        <p:nvSpPr>
          <p:cNvPr id="3" name="Notes Placeholder 2"/>
          <p:cNvSpPr>
            <a:spLocks noGrp="1"/>
          </p:cNvSpPr>
          <p:nvPr>
            <p:ph type="body" idx="1"/>
          </p:nvPr>
        </p:nvSpPr>
        <p:spPr>
          <a:xfrm>
            <a:off x="685800" y="2552615"/>
            <a:ext cx="5486400" cy="6627610"/>
          </a:xfrm>
        </p:spPr>
        <p:txBody>
          <a:bodyPr/>
          <a:lstStyle/>
          <a:p>
            <a:pPr marL="0" marR="0">
              <a:spcBef>
                <a:spcPts val="0"/>
              </a:spcBef>
              <a:spcAft>
                <a:spcPts val="0"/>
              </a:spcAft>
            </a:pPr>
            <a:r>
              <a:rPr lang="en-US" b="1" kern="100" dirty="0">
                <a:effectLst/>
                <a:latin typeface="Calibri" panose="020F0502020204030204" pitchFamily="34" charset="0"/>
                <a:ea typeface="Calibri" panose="020F0502020204030204" pitchFamily="34" charset="0"/>
                <a:cs typeface="Calibri" panose="020F0502020204030204" pitchFamily="34" charset="0"/>
              </a:rPr>
              <a:t>Unit Renewal</a:t>
            </a:r>
            <a:endParaRPr lang="en-US" sz="1200" b="1" kern="100" dirty="0">
              <a:effectLst/>
              <a:latin typeface="Calibri" panose="020F0502020204030204" pitchFamily="34" charset="0"/>
              <a:ea typeface="Calibri" panose="020F0502020204030204" pitchFamily="34" charset="0"/>
              <a:cs typeface="Calibri" panose="020F0502020204030204" pitchFamily="34" charset="0"/>
            </a:endParaRPr>
          </a:p>
          <a:p>
            <a:pPr marL="0" lvl="0" indent="0"/>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As units prepare to renew, they should keep these items in mind:</a:t>
            </a:r>
          </a:p>
          <a:p>
            <a:pPr marL="171450" lvl="0" indent="-171450">
              <a:buFont typeface="Arial" panose="020B0604020202020204" pitchFamily="34" charset="0"/>
              <a:buChar cha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This process renews the unit, but not its members, which is a separate process based on the joining or last renewal date. </a:t>
            </a:r>
          </a:p>
          <a:p>
            <a:pPr marL="171450" lvl="0" indent="-171450">
              <a:buFont typeface="Arial" panose="020B0604020202020204" pitchFamily="34" charset="0"/>
              <a:buChar cha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Encourage units to start preparing at least 2 months before their expiration date.</a:t>
            </a:r>
          </a:p>
          <a:p>
            <a:pPr marL="171450" lvl="0" indent="-171450">
              <a:buFont typeface="Arial" panose="020B0604020202020204" pitchFamily="34" charset="0"/>
              <a:buChar cha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A unit has a two-month lapse period after the unit expires. After that, the unit is dropped.</a:t>
            </a:r>
          </a:p>
          <a:p>
            <a:pPr marL="171450" lvl="0" indent="-171450">
              <a:buFont typeface="Arial" panose="020B0604020202020204" pitchFamily="34" charset="0"/>
              <a:buChar cha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It is recommended that unit leaders pre-check and see if any validation issues are showing. The most common is Safeguarding Youth Training (SYT) dates for adult leaders, but all checks are still conducted, such as ensuring correct leadership positions are filled, the number of youth, and SYT completion. Validation is performed at the time of renewal. If things change a day or so later, the validation will change.</a:t>
            </a:r>
          </a:p>
          <a:p>
            <a:pPr marL="171450" lvl="0" indent="-171450">
              <a:buFont typeface="Arial" panose="020B0604020202020204" pitchFamily="34" charset="0"/>
              <a:buChar cha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Verify the leadership positions and ensure the correct names are assigned to the correct roles. If not, use “Position Manager,” also found in Organization Manager, to edit, wait overnight, and then validate again. </a:t>
            </a:r>
          </a:p>
          <a:p>
            <a:pPr marL="171450" marR="0" lvl="0" indent="-171450">
              <a:spcBef>
                <a:spcPts val="0"/>
              </a:spcBef>
              <a:spcAft>
                <a:spcPts val="0"/>
              </a:spcAft>
              <a:buFont typeface="Arial" panose="020B0604020202020204" pitchFamily="34" charset="0"/>
              <a:buChar char="•"/>
            </a:pPr>
            <a:r>
              <a:rPr lang="en-US" kern="1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spcBef>
                <a:spcPts val="0"/>
              </a:spcBef>
              <a:spcAft>
                <a:spcPts val="0"/>
              </a:spcAft>
              <a:buFont typeface="Arial" panose="020B0604020202020204" pitchFamily="34" charset="0"/>
              <a:buNone/>
            </a:pPr>
            <a:endParaRPr lang="en-US"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400"/>
              <a:tabLst/>
              <a:defRPr/>
            </a:pPr>
            <a:endParaRPr lang="en-US"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endParaRPr lang="en-US"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spcBef>
                <a:spcPts val="0"/>
              </a:spcBef>
              <a:spcAft>
                <a:spcPts val="0"/>
              </a:spcAft>
              <a:buFont typeface="+mj-lt"/>
              <a:buNone/>
            </a:pP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idx="12"/>
          </p:nvPr>
        </p:nvSpPr>
        <p:spPr/>
        <p:txBody>
          <a:bodyPr/>
          <a:lstStyle/>
          <a:p>
            <a:pPr algn="r"/>
            <a:fld id="{00000000-1234-1234-1234-123412341234}" type="slidenum">
              <a:rPr lang="en-US" sz="1200" smtClean="0">
                <a:solidFill>
                  <a:schemeClr val="dk1"/>
                </a:solidFill>
                <a:latin typeface="Calibri"/>
                <a:ea typeface="Calibri"/>
                <a:cs typeface="Calibri"/>
                <a:sym typeface="Calibri"/>
              </a:rPr>
              <a:pPr algn="r"/>
              <a:t>71</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905034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b="1" dirty="0">
                <a:latin typeface="Calibri" panose="020F0502020204030204" pitchFamily="34" charset="0"/>
                <a:ea typeface="Calibri" panose="020F0502020204030204" pitchFamily="34" charset="0"/>
                <a:cs typeface="Calibri" panose="020F0502020204030204" pitchFamily="34" charset="0"/>
              </a:rPr>
              <a:t>Helping Units Prepare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When helping units prepare for Unit renewal, the unit commissioner should meet with the unit Key 3 at least 90 days before the unit is due to renew to ensure they understand the separate processes for unit renewal and membership renewal. Units should be encouraged to appoint a renewal champion. This person will be responsible for renewing the unit using the renewal system. This person can be one of the Key 3 or a key delegate. To initiate the unit renewal process, the champion will need to verify that all members have accurate email addresses, that the required leadership positions are filled, and that SYT is up to date. </a:t>
            </a:r>
          </a:p>
          <a:p>
            <a:pPr marL="0" indent="0"/>
            <a:endParaRPr lang="en-US" strike="sngStrike" dirty="0">
              <a:latin typeface="Calibri" panose="020F0502020204030204" pitchFamily="34" charset="0"/>
              <a:ea typeface="Calibri" panose="020F0502020204030204" pitchFamily="34" charset="0"/>
              <a:cs typeface="Calibri" panose="020F0502020204030204" pitchFamily="34" charset="0"/>
            </a:endParaRPr>
          </a:p>
          <a:p>
            <a:pPr marL="0" indent="0"/>
            <a:r>
              <a:rPr lang="en-US" dirty="0">
                <a:latin typeface="Calibri" panose="020F0502020204030204" pitchFamily="34" charset="0"/>
                <a:ea typeface="Calibri" panose="020F0502020204030204" pitchFamily="34" charset="0"/>
                <a:cs typeface="Calibri" panose="020F0502020204030204" pitchFamily="34" charset="0"/>
              </a:rPr>
              <a:t>Commissioners should remind units that payment options are available for unit and membership renewals, and they need to decide which options to use.</a:t>
            </a:r>
          </a:p>
          <a:p>
            <a:pPr marL="0" indent="0"/>
            <a:r>
              <a:rPr lang="en-US" b="1" dirty="0">
                <a:latin typeface="Calibri" panose="020F0502020204030204" pitchFamily="34" charset="0"/>
                <a:ea typeface="Calibri" panose="020F0502020204030204" pitchFamily="34" charset="0"/>
                <a:cs typeface="Calibri" panose="020F0502020204030204" pitchFamily="34" charset="0"/>
              </a:rPr>
              <a:t>Commissioners should then document the units’ preparations in commissioner tools, using the “Other” category. This will be a reference when help is needed.</a:t>
            </a:r>
          </a:p>
          <a:p>
            <a:r>
              <a:rPr lang="en-US" dirty="0">
                <a:latin typeface="Calibri" panose="020F0502020204030204" pitchFamily="34" charset="0"/>
                <a:ea typeface="Calibri" panose="020F0502020204030204" pitchFamily="34" charset="0"/>
                <a:cs typeface="Calibri" panose="020F0502020204030204" pitchFamily="34" charset="0"/>
              </a:rPr>
              <a:t>	</a:t>
            </a:r>
          </a:p>
        </p:txBody>
      </p:sp>
      <p:sp>
        <p:nvSpPr>
          <p:cNvPr id="4" name="Slide Number Placeholder 3"/>
          <p:cNvSpPr>
            <a:spLocks noGrp="1"/>
          </p:cNvSpPr>
          <p:nvPr>
            <p:ph type="sldNum" idx="12"/>
          </p:nvPr>
        </p:nvSpPr>
        <p:spPr/>
        <p:txBody>
          <a:bodyPr/>
          <a:lstStyle/>
          <a:p>
            <a:pPr algn="r"/>
            <a:fld id="{00000000-1234-1234-1234-123412341234}" type="slidenum">
              <a:rPr lang="en-US" sz="1200" smtClean="0">
                <a:solidFill>
                  <a:schemeClr val="dk1"/>
                </a:solidFill>
                <a:latin typeface="Calibri"/>
                <a:ea typeface="Calibri"/>
                <a:cs typeface="Calibri"/>
                <a:sym typeface="Calibri"/>
              </a:rPr>
              <a:pPr algn="r"/>
              <a:t>72</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4953604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52688" y="236538"/>
            <a:ext cx="2286000" cy="1714500"/>
          </a:xfrm>
        </p:spPr>
      </p:sp>
      <p:sp>
        <p:nvSpPr>
          <p:cNvPr id="3" name="Notes Placeholder 2"/>
          <p:cNvSpPr>
            <a:spLocks noGrp="1"/>
          </p:cNvSpPr>
          <p:nvPr>
            <p:ph type="body" idx="1"/>
          </p:nvPr>
        </p:nvSpPr>
        <p:spPr>
          <a:xfrm>
            <a:off x="600804" y="2114062"/>
            <a:ext cx="5486400" cy="6963263"/>
          </a:xfrm>
        </p:spPr>
        <p:txBody>
          <a:bodyPr/>
          <a:lstStyle/>
          <a:p>
            <a:pPr marL="0" lvl="0" indent="0"/>
            <a:r>
              <a:rPr lang="en-US" b="1" dirty="0">
                <a:effectLst/>
                <a:latin typeface="Calibri" panose="020F0502020204030204" pitchFamily="34" charset="0"/>
                <a:ea typeface="Calibri" panose="020F0502020204030204" pitchFamily="34" charset="0"/>
                <a:cs typeface="Calibri" panose="020F0502020204030204" pitchFamily="34" charset="0"/>
              </a:rPr>
              <a:t>The Annual Unit Charter Agreement</a:t>
            </a:r>
          </a:p>
          <a:p>
            <a:pPr marL="0" indent="0"/>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A charter agreement and maybe a facility use agreement are required to complete the unit renewal process. All the different forms of agreements are available to commissioners and unit volunteers at the link shown on the slide. Commissioners should become familiar with the terms of the charter.</a:t>
            </a:r>
          </a:p>
          <a:p>
            <a:pPr marL="0" indent="0"/>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a:t>
            </a:r>
          </a:p>
          <a:p>
            <a:pPr marL="0" indent="0"/>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a:t>
            </a:r>
          </a:p>
          <a:p>
            <a:pPr marL="0" indent="0"/>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The charter agreement is signed by the Charter Organization, the Charter Organization Representative, the Unit Committee Chair, and the Local Scouting America Council.</a:t>
            </a:r>
          </a:p>
          <a:p>
            <a:pPr marL="0" indent="0"/>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a:t>
            </a:r>
          </a:p>
          <a:p>
            <a:pPr marL="0" indent="0"/>
            <a:r>
              <a:rPr lang="en-US" sz="12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a:t>
            </a:r>
            <a:endPar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0" indent="0"/>
            <a:r>
              <a:rPr lang="en-US" sz="12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Note: </a:t>
            </a: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Although the Annual Charter Agreement and any use agreement are not included in the online unit renewal process, they are still required for the unit to be considered renewed.</a:t>
            </a:r>
          </a:p>
        </p:txBody>
      </p:sp>
      <p:sp>
        <p:nvSpPr>
          <p:cNvPr id="4" name="Slide Number Placeholder 3"/>
          <p:cNvSpPr>
            <a:spLocks noGrp="1"/>
          </p:cNvSpPr>
          <p:nvPr>
            <p:ph type="sldNum" idx="12"/>
          </p:nvPr>
        </p:nvSpPr>
        <p:spPr/>
        <p:txBody>
          <a:bodyPr/>
          <a:lstStyle/>
          <a:p>
            <a:pPr algn="r"/>
            <a:fld id="{00000000-1234-1234-1234-123412341234}" type="slidenum">
              <a:rPr lang="en-US" sz="1200" smtClean="0">
                <a:solidFill>
                  <a:schemeClr val="dk1"/>
                </a:solidFill>
                <a:latin typeface="Calibri"/>
                <a:ea typeface="Calibri"/>
                <a:cs typeface="Calibri"/>
                <a:sym typeface="Calibri"/>
              </a:rPr>
              <a:pPr algn="r"/>
              <a:t>73</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8183819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03450" y="674688"/>
            <a:ext cx="2225675" cy="1670050"/>
          </a:xfrm>
        </p:spPr>
      </p:sp>
      <p:sp>
        <p:nvSpPr>
          <p:cNvPr id="3" name="Notes Placeholder 2"/>
          <p:cNvSpPr>
            <a:spLocks noGrp="1"/>
          </p:cNvSpPr>
          <p:nvPr>
            <p:ph type="body" idx="1"/>
          </p:nvPr>
        </p:nvSpPr>
        <p:spPr/>
        <p:txBody>
          <a:bodyPr/>
          <a:lstStyle/>
          <a:p>
            <a:pPr marL="0" indent="0"/>
            <a:r>
              <a:rPr lang="en-US" b="1" dirty="0">
                <a:latin typeface="Calibri" panose="020F0502020204030204" pitchFamily="34" charset="0"/>
                <a:ea typeface="Calibri" panose="020F0502020204030204" pitchFamily="34" charset="0"/>
                <a:cs typeface="Calibri" panose="020F0502020204030204" pitchFamily="34" charset="0"/>
              </a:rPr>
              <a:t>Membership Renewal</a:t>
            </a:r>
            <a:br>
              <a:rPr lang="en-US" b="1" dirty="0">
                <a:latin typeface="Calibri" panose="020F0502020204030204" pitchFamily="34" charset="0"/>
                <a:ea typeface="Calibri" panose="020F0502020204030204" pitchFamily="34" charset="0"/>
                <a:cs typeface="Calibri" panose="020F0502020204030204" pitchFamily="34" charset="0"/>
              </a:rPr>
            </a:br>
            <a:r>
              <a:rPr lang="en-US" b="0" u="none" dirty="0">
                <a:latin typeface="Calibri" panose="020F0502020204030204" pitchFamily="34" charset="0"/>
                <a:ea typeface="Calibri" panose="020F0502020204030204" pitchFamily="34" charset="0"/>
                <a:cs typeface="Calibri" panose="020F0502020204030204" pitchFamily="34" charset="0"/>
              </a:rPr>
              <a:t>Commissioners should ensure that units’ members are renewing on time.</a:t>
            </a:r>
          </a:p>
          <a:p>
            <a:pPr marL="0" indent="0"/>
            <a:endParaRPr lang="en-US" b="1" dirty="0">
              <a:latin typeface="Calibri" panose="020F0502020204030204" pitchFamily="34" charset="0"/>
              <a:ea typeface="Calibri" panose="020F0502020204030204" pitchFamily="34" charset="0"/>
              <a:cs typeface="Calibri" panose="020F0502020204030204" pitchFamily="34" charset="0"/>
            </a:endParaRPr>
          </a:p>
          <a:p>
            <a:pPr marL="228600" indent="0">
              <a:buFont typeface="Arial" panose="020B0604020202020204" pitchFamily="34" charset="0"/>
            </a:pPr>
            <a:endParaRPr lang="en-US" b="0" dirty="0"/>
          </a:p>
        </p:txBody>
      </p:sp>
      <p:sp>
        <p:nvSpPr>
          <p:cNvPr id="4" name="Slide Number Placeholder 3"/>
          <p:cNvSpPr>
            <a:spLocks noGrp="1"/>
          </p:cNvSpPr>
          <p:nvPr>
            <p:ph type="sldNum" idx="12"/>
          </p:nvPr>
        </p:nvSpPr>
        <p:spPr/>
        <p:txBody>
          <a:bodyPr/>
          <a:lstStyle/>
          <a:p>
            <a:pPr algn="r"/>
            <a:fld id="{00000000-1234-1234-1234-123412341234}" type="slidenum">
              <a:rPr lang="en-US" sz="1200" smtClean="0">
                <a:solidFill>
                  <a:schemeClr val="dk1"/>
                </a:solidFill>
                <a:latin typeface="Calibri"/>
                <a:ea typeface="Calibri"/>
                <a:cs typeface="Calibri"/>
                <a:sym typeface="Calibri"/>
              </a:rPr>
              <a:pPr algn="r"/>
              <a:t>74</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2318394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03450" y="674688"/>
            <a:ext cx="2225675" cy="1670050"/>
          </a:xfrm>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i="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Commissioner Role</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0" i="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The unit Key 3 will get monthly email reports of who is due to renew.</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b="0" i="0" strike="sngStrike"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a:r>
              <a:rPr lang="en-US" b="0" i="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Although individual memberships are not renewed as part of the unit charter renewal process, commissioners may encourage units to have a unit committee member responsible for unit membership. The New Member Coordinator could be an ideal choice to perform this function. They can access key reports in the </a:t>
            </a:r>
            <a:r>
              <a:rPr lang="en-US" b="1" i="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Organization Manager </a:t>
            </a:r>
            <a:r>
              <a:rPr lang="en-US" b="0" i="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or the </a:t>
            </a:r>
            <a:r>
              <a:rPr lang="en-US" b="1" i="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Roster Tool</a:t>
            </a:r>
            <a:r>
              <a:rPr lang="en-US" b="0" i="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0"/>
            <a:endParaRPr lang="en-US" b="0" i="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a:r>
              <a:rPr lang="en-US" b="0" i="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This report lists everyone due to renew within the next two months, as well as those whose registration has lapsed.</a:t>
            </a: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 </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idx="12"/>
          </p:nvPr>
        </p:nvSpPr>
        <p:spPr/>
        <p:txBody>
          <a:bodyPr/>
          <a:lstStyle/>
          <a:p>
            <a:pPr algn="r"/>
            <a:fld id="{00000000-1234-1234-1234-123412341234}" type="slidenum">
              <a:rPr lang="en-US" sz="1200" smtClean="0">
                <a:solidFill>
                  <a:schemeClr val="dk1"/>
                </a:solidFill>
                <a:latin typeface="Calibri"/>
                <a:ea typeface="Calibri"/>
                <a:cs typeface="Calibri"/>
                <a:sym typeface="Calibri"/>
              </a:rPr>
              <a:pPr algn="r"/>
              <a:t>75</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2071329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b="1" dirty="0">
                <a:latin typeface="Calibri" panose="020F0502020204030204" pitchFamily="34" charset="0"/>
                <a:ea typeface="Calibri" panose="020F0502020204030204" pitchFamily="34" charset="0"/>
                <a:cs typeface="Calibri" panose="020F0502020204030204" pitchFamily="34" charset="0"/>
              </a:rPr>
              <a:t>Commissioner Role</a:t>
            </a:r>
          </a:p>
          <a:p>
            <a:pPr marL="0" indent="0"/>
            <a:r>
              <a:rPr lang="en-US" dirty="0">
                <a:latin typeface="Calibri" panose="020F0502020204030204" pitchFamily="34" charset="0"/>
                <a:ea typeface="Calibri" panose="020F0502020204030204" pitchFamily="34" charset="0"/>
                <a:cs typeface="Calibri" panose="020F0502020204030204" pitchFamily="34" charset="0"/>
              </a:rPr>
              <a:t>Commissioners can help units prepare for unit and member renewals by asking unit leaders:</a:t>
            </a:r>
            <a:r>
              <a:rPr lang="en-US" sz="1200" dirty="0">
                <a:latin typeface="Calibri" panose="020F0502020204030204" pitchFamily="34" charset="0"/>
                <a:ea typeface="Calibri" panose="020F0502020204030204" pitchFamily="34" charset="0"/>
                <a:cs typeface="Calibri" panose="020F0502020204030204" pitchFamily="34" charset="0"/>
              </a:rPr>
              <a:t> </a:t>
            </a:r>
          </a:p>
          <a:p>
            <a:pPr marL="628650" lvl="1"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Calibri" panose="020F0502020204030204" pitchFamily="34" charset="0"/>
              </a:rPr>
              <a:t>Is your unit ready?</a:t>
            </a:r>
          </a:p>
          <a:p>
            <a:pPr marL="628650" lvl="1"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Calibri" panose="020F0502020204030204" pitchFamily="34" charset="0"/>
              </a:rPr>
              <a:t>Has the unit decided whether to employ Unit Pay, Self-pay, or a combination? Has that decision been </a:t>
            </a:r>
            <a:r>
              <a:rPr lang="en-US" sz="1200" b="1" dirty="0">
                <a:latin typeface="Calibri" panose="020F0502020204030204" pitchFamily="34" charset="0"/>
                <a:ea typeface="Calibri" panose="020F0502020204030204" pitchFamily="34" charset="0"/>
                <a:cs typeface="Calibri" panose="020F0502020204030204" pitchFamily="34" charset="0"/>
              </a:rPr>
              <a:t>communicated </a:t>
            </a:r>
            <a:r>
              <a:rPr lang="en-US" sz="1200" b="1" u="none" dirty="0">
                <a:latin typeface="Calibri" panose="020F0502020204030204" pitchFamily="34" charset="0"/>
                <a:ea typeface="Calibri" panose="020F0502020204030204" pitchFamily="34" charset="0"/>
                <a:cs typeface="Calibri" panose="020F0502020204030204" pitchFamily="34" charset="0"/>
              </a:rPr>
              <a:t>well</a:t>
            </a:r>
            <a:r>
              <a:rPr lang="en-US" sz="1200" b="0" u="none" dirty="0">
                <a:latin typeface="Calibri" panose="020F0502020204030204" pitchFamily="34" charset="0"/>
                <a:ea typeface="Calibri" panose="020F0502020204030204" pitchFamily="34" charset="0"/>
                <a:cs typeface="Calibri" panose="020F0502020204030204" pitchFamily="34" charset="0"/>
              </a:rPr>
              <a:t> with the unit’s parents?</a:t>
            </a:r>
            <a:endParaRPr lang="en-US" sz="1200" dirty="0">
              <a:latin typeface="Calibri" panose="020F0502020204030204" pitchFamily="34" charset="0"/>
              <a:ea typeface="Calibri" panose="020F0502020204030204" pitchFamily="34" charset="0"/>
              <a:cs typeface="Calibri" panose="020F0502020204030204" pitchFamily="34" charset="0"/>
            </a:endParaRPr>
          </a:p>
          <a:p>
            <a:pPr marL="628650" lvl="1"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Calibri" panose="020F0502020204030204" pitchFamily="34" charset="0"/>
              </a:rPr>
              <a:t>Has the unit selected auto or manual approval for adult renewals? It’s a unit’s decision, but it’s worth noting that the adults have already been approved. </a:t>
            </a:r>
          </a:p>
          <a:p>
            <a:pPr marL="628650" lvl="1"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Calibri" panose="020F0502020204030204" pitchFamily="34" charset="0"/>
              </a:rPr>
              <a:t>Do your members/parents understand what they do or do not need to do?</a:t>
            </a:r>
          </a:p>
          <a:p>
            <a:pPr marL="628650" lvl="1"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Calibri" panose="020F0502020204030204" pitchFamily="34" charset="0"/>
              </a:rPr>
              <a:t> Is everyone’s email address correct in scouting.org, not just </a:t>
            </a:r>
            <a:r>
              <a:rPr lang="en-US" sz="1200" dirty="0" err="1">
                <a:latin typeface="Calibri" panose="020F0502020204030204" pitchFamily="34" charset="0"/>
                <a:ea typeface="Calibri" panose="020F0502020204030204" pitchFamily="34" charset="0"/>
                <a:cs typeface="Calibri" panose="020F0502020204030204" pitchFamily="34" charset="0"/>
              </a:rPr>
              <a:t>Scoutbook</a:t>
            </a:r>
            <a:r>
              <a:rPr lang="en-US" sz="1200" dirty="0">
                <a:latin typeface="Calibri" panose="020F0502020204030204" pitchFamily="34" charset="0"/>
                <a:ea typeface="Calibri" panose="020F0502020204030204" pitchFamily="34" charset="0"/>
                <a:cs typeface="Calibri" panose="020F0502020204030204" pitchFamily="34" charset="0"/>
              </a:rPr>
              <a:t>?</a:t>
            </a:r>
          </a:p>
          <a:p>
            <a:pPr marL="628650" lvl="1"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Calibri" panose="020F0502020204030204" pitchFamily="34" charset="0"/>
              </a:rPr>
              <a:t>Does every Scout under 18 have an associated parent’s/guardian’s email?</a:t>
            </a:r>
          </a:p>
          <a:p>
            <a:pPr marL="0" lvl="0" indent="0">
              <a:buFont typeface="Arial" panose="020B0604020202020204" pitchFamily="34" charset="0"/>
              <a:buNone/>
            </a:pPr>
            <a:endParaRPr lang="en-US" sz="1200" dirty="0">
              <a:latin typeface="Calibri" panose="020F0502020204030204" pitchFamily="34" charset="0"/>
              <a:ea typeface="Calibri" panose="020F0502020204030204" pitchFamily="34" charset="0"/>
              <a:cs typeface="Calibri" panose="020F0502020204030204" pitchFamily="34" charset="0"/>
            </a:endParaRPr>
          </a:p>
          <a:p>
            <a:pPr marL="0" lvl="0" indent="0">
              <a:buFont typeface="Arial" panose="020B0604020202020204" pitchFamily="34" charset="0"/>
              <a:buNone/>
            </a:pPr>
            <a:r>
              <a:rPr lang="en-US" sz="1200" b="1" dirty="0">
                <a:latin typeface="Calibri" panose="020F0502020204030204" pitchFamily="34" charset="0"/>
                <a:ea typeface="Calibri" panose="020F0502020204030204" pitchFamily="34" charset="0"/>
                <a:cs typeface="Calibri" panose="020F0502020204030204" pitchFamily="34" charset="0"/>
              </a:rPr>
              <a:t>Communication is the key to success!!</a:t>
            </a:r>
          </a:p>
          <a:p>
            <a:endParaRPr lang="en-US" dirty="0"/>
          </a:p>
        </p:txBody>
      </p:sp>
      <p:sp>
        <p:nvSpPr>
          <p:cNvPr id="4" name="Slide Number Placeholder 3"/>
          <p:cNvSpPr>
            <a:spLocks noGrp="1"/>
          </p:cNvSpPr>
          <p:nvPr>
            <p:ph type="sldNum" idx="12"/>
          </p:nvPr>
        </p:nvSpPr>
        <p:spPr/>
        <p:txBody>
          <a:bodyPr/>
          <a:lstStyle/>
          <a:p>
            <a:pPr algn="r"/>
            <a:fld id="{00000000-1234-1234-1234-123412341234}" type="slidenum">
              <a:rPr lang="en-US" sz="1200" smtClean="0">
                <a:solidFill>
                  <a:schemeClr val="dk1"/>
                </a:solidFill>
                <a:latin typeface="Calibri"/>
                <a:ea typeface="Calibri"/>
                <a:cs typeface="Calibri"/>
                <a:sym typeface="Calibri"/>
              </a:rPr>
              <a:pPr algn="r"/>
              <a:t>76</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427979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b="1" i="0" dirty="0">
                <a:solidFill>
                  <a:schemeClr val="tx1"/>
                </a:solidFill>
                <a:effectLst/>
                <a:latin typeface="Calibri" panose="020F0502020204030204" pitchFamily="34" charset="0"/>
                <a:cs typeface="Calibri" panose="020F0502020204030204" pitchFamily="34" charset="0"/>
              </a:rPr>
              <a:t>Members Opt-Out Report – Commissioner Role</a:t>
            </a:r>
          </a:p>
          <a:p>
            <a:pPr marL="0" indent="0"/>
            <a:r>
              <a:rPr lang="en-US" b="0" i="0" dirty="0">
                <a:solidFill>
                  <a:schemeClr val="tx1"/>
                </a:solidFill>
                <a:effectLst/>
                <a:latin typeface="Calibri" panose="020F0502020204030204" pitchFamily="34" charset="0"/>
                <a:cs typeface="Calibri" panose="020F0502020204030204" pitchFamily="34" charset="0"/>
              </a:rPr>
              <a:t>This Roster Report lists all members who have OPTED not to renew. </a:t>
            </a:r>
          </a:p>
          <a:p>
            <a:pPr marL="0" indent="0"/>
            <a:endParaRPr lang="en-US" b="0" i="0" dirty="0">
              <a:solidFill>
                <a:schemeClr val="tx1"/>
              </a:solidFill>
              <a:effectLst/>
              <a:latin typeface="Calibri" panose="020F0502020204030204" pitchFamily="34" charset="0"/>
              <a:cs typeface="Calibri" panose="020F0502020204030204" pitchFamily="34" charset="0"/>
            </a:endParaRPr>
          </a:p>
          <a:p>
            <a:pPr marL="0" indent="0"/>
            <a:r>
              <a:rPr lang="en-US" b="0" i="0" dirty="0">
                <a:solidFill>
                  <a:schemeClr val="tx1"/>
                </a:solidFill>
                <a:effectLst/>
                <a:latin typeface="Calibri" panose="020F0502020204030204" pitchFamily="34" charset="0"/>
                <a:cs typeface="Calibri" panose="020F0502020204030204" pitchFamily="34" charset="0"/>
              </a:rPr>
              <a:t>Commissioners might encourage a unit leader or New Member Coordinator to review this review monthly and follow up to determine why these individuals chose not to renew their membership. </a:t>
            </a:r>
          </a:p>
          <a:p>
            <a:pPr marL="0" indent="0"/>
            <a:endParaRPr lang="en-US" b="0" i="0" dirty="0">
              <a:solidFill>
                <a:schemeClr val="tx1"/>
              </a:solidFill>
              <a:effectLst/>
              <a:latin typeface="Calibri" panose="020F0502020204030204" pitchFamily="34" charset="0"/>
              <a:cs typeface="Calibri" panose="020F0502020204030204" pitchFamily="34" charset="0"/>
            </a:endParaRPr>
          </a:p>
          <a:p>
            <a:pPr marL="0" indent="0"/>
            <a:r>
              <a:rPr lang="en-US" b="0" i="0" dirty="0">
                <a:solidFill>
                  <a:schemeClr val="tx1"/>
                </a:solidFill>
                <a:effectLst/>
                <a:latin typeface="Calibri" panose="020F0502020204030204" pitchFamily="34" charset="0"/>
                <a:cs typeface="Calibri" panose="020F0502020204030204" pitchFamily="34" charset="0"/>
              </a:rPr>
              <a:t>District or Council Commissioners – either individually or in conjunction with the membership and/or professionals – should consider developing teams to contact members who have opted out, to learn why, and, if appropriate, invite them to return or visit other units. These calls should be carefully scripted.</a:t>
            </a:r>
            <a:endParaRPr lang="en-US" dirty="0">
              <a:solidFill>
                <a:schemeClr val="tx1"/>
              </a:solidFill>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idx="12"/>
          </p:nvPr>
        </p:nvSpPr>
        <p:spPr/>
        <p:txBody>
          <a:bodyPr/>
          <a:lstStyle/>
          <a:p>
            <a:pPr algn="r"/>
            <a:fld id="{00000000-1234-1234-1234-123412341234}" type="slidenum">
              <a:rPr lang="en-US" sz="1200" smtClean="0">
                <a:solidFill>
                  <a:schemeClr val="dk1"/>
                </a:solidFill>
                <a:latin typeface="Calibri"/>
                <a:ea typeface="Calibri"/>
                <a:cs typeface="Calibri"/>
                <a:sym typeface="Calibri"/>
              </a:rPr>
              <a:pPr algn="r"/>
              <a:t>77</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6289319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latin typeface="Calibri" panose="020F0502020204030204" pitchFamily="34" charset="0"/>
                <a:ea typeface="Calibri" panose="020F0502020204030204" pitchFamily="34" charset="0"/>
                <a:cs typeface="Calibri" panose="020F0502020204030204" pitchFamily="34" charset="0"/>
              </a:rPr>
              <a:t>Charter Certificates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Once unit renewal is complete, the new charter certificate is available. Charter certificates can be printed by a member of the unit Key 3 for presentation. Commissioners can also print the charter certificate from the unit dashboard in Commissioner Tools by clicking the “View Charter” button. </a:t>
            </a:r>
          </a:p>
          <a:p>
            <a:endParaRPr lang="en-US" dirty="0"/>
          </a:p>
        </p:txBody>
      </p:sp>
      <p:sp>
        <p:nvSpPr>
          <p:cNvPr id="4" name="Slide Number Placeholder 3"/>
          <p:cNvSpPr>
            <a:spLocks noGrp="1"/>
          </p:cNvSpPr>
          <p:nvPr>
            <p:ph type="sldNum" idx="12"/>
          </p:nvPr>
        </p:nvSpPr>
        <p:spPr/>
        <p:txBody>
          <a:bodyPr/>
          <a:lstStyle/>
          <a:p>
            <a:pPr algn="r"/>
            <a:fld id="{00000000-1234-1234-1234-123412341234}" type="slidenum">
              <a:rPr lang="en-US" smtClean="0">
                <a:solidFill>
                  <a:schemeClr val="dk1"/>
                </a:solidFill>
                <a:latin typeface="Calibri"/>
                <a:ea typeface="Calibri"/>
                <a:cs typeface="Calibri"/>
                <a:sym typeface="Calibri"/>
              </a:rPr>
              <a:pPr algn="r"/>
              <a:t>78</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6579010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6"/>
        <p:cNvGrpSpPr/>
        <p:nvPr/>
      </p:nvGrpSpPr>
      <p:grpSpPr>
        <a:xfrm>
          <a:off x="0" y="0"/>
          <a:ext cx="0" cy="0"/>
          <a:chOff x="0" y="0"/>
          <a:chExt cx="0" cy="0"/>
        </a:xfrm>
      </p:grpSpPr>
      <p:sp>
        <p:nvSpPr>
          <p:cNvPr id="647" name="Google Shape;647;p73: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8" name="Google Shape;648;p73: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Charter Presentation</a:t>
            </a:r>
          </a:p>
          <a:p>
            <a:pPr marL="0" indent="0"/>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On the Commissioner’s webpage, under </a:t>
            </a:r>
            <a:r>
              <a:rPr lang="en-US" sz="1200" b="0" i="1"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Internet Rechartering</a:t>
            </a: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the Charter Certificate “FAQ/How To” section provides instructions on how to customize the charter certificate for your units and print it out for presentation. </a:t>
            </a:r>
          </a:p>
          <a:p>
            <a:pPr marL="0" indent="0"/>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a:t>
            </a:r>
          </a:p>
          <a:p>
            <a:pPr marL="0" indent="0"/>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a:t>
            </a:r>
          </a:p>
          <a:p>
            <a:pPr marL="0" indent="0"/>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Stage the presentation at a regular meeting or activity of the chartered organization. This serves to accentuate the character of the relationship, puts the organization in a better position to recognize its unit leaders, and assures attendance of the most significant possible number of the organization’s members.</a:t>
            </a:r>
          </a:p>
          <a:p>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a:t>
            </a:r>
          </a:p>
          <a:p>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a:t>
            </a:r>
          </a:p>
          <a:p>
            <a:pPr marL="0" lvl="0" indent="0" algn="l" rtl="0">
              <a:spcBef>
                <a:spcPts val="0"/>
              </a:spcBef>
              <a:spcAft>
                <a:spcPts val="0"/>
              </a:spcAft>
              <a:buNone/>
            </a:pPr>
            <a:endParaRPr strike="sngStrike" dirty="0"/>
          </a:p>
        </p:txBody>
      </p:sp>
      <p:sp>
        <p:nvSpPr>
          <p:cNvPr id="649" name="Google Shape;649;p73: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79</a:t>
            </a:fld>
            <a:endParaRPr/>
          </a:p>
        </p:txBody>
      </p:sp>
    </p:spTree>
    <p:extLst>
      <p:ext uri="{BB962C8B-B14F-4D97-AF65-F5344CB8AC3E}">
        <p14:creationId xmlns:p14="http://schemas.microsoft.com/office/powerpoint/2010/main" val="8895448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27238" y="517525"/>
            <a:ext cx="2801937" cy="2101850"/>
          </a:xfrm>
        </p:spPr>
      </p:sp>
      <p:sp>
        <p:nvSpPr>
          <p:cNvPr id="3" name="Notes Placeholder 2"/>
          <p:cNvSpPr>
            <a:spLocks noGrp="1"/>
          </p:cNvSpPr>
          <p:nvPr>
            <p:ph type="body" idx="1"/>
          </p:nvPr>
        </p:nvSpPr>
        <p:spPr>
          <a:xfrm>
            <a:off x="685800" y="2873090"/>
            <a:ext cx="5486400" cy="527654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ea typeface="Calibri" panose="020F0502020204030204" pitchFamily="34" charset="0"/>
                <a:cs typeface="Calibri" panose="020F0502020204030204" pitchFamily="34" charset="0"/>
              </a:rPr>
              <a:t>There are 3 components used in Unit Service.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The first is</a:t>
            </a:r>
            <a:r>
              <a:rPr lang="en-US" sz="12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Unit Metrics</a:t>
            </a: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Unit Metrics introduce objective data about units. They can serve as a starting point for conversations and may suggest areas for discussion to help understand how the unit operates and how commissioners can engage to support it. They are </a:t>
            </a:r>
            <a:r>
              <a:rPr lang="en-US" sz="12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NOT</a:t>
            </a: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measures of success or failure.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u="none" dirty="0">
              <a:latin typeface="Calibri" panose="020F0502020204030204" pitchFamily="34" charset="0"/>
              <a:ea typeface="Calibri" panose="020F0502020204030204" pitchFamily="34" charset="0"/>
              <a:cs typeface="Calibri" panose="020F0502020204030204" pitchFamily="34" charset="0"/>
            </a:endParaRPr>
          </a:p>
          <a:p>
            <a:pPr marL="0" indent="0">
              <a:buClrTx/>
              <a:buSzTx/>
              <a:defRPr/>
            </a:pPr>
            <a:r>
              <a:rPr lang="en-US" b="0" u="none" dirty="0">
                <a:latin typeface="Calibri" panose="020F0502020204030204" pitchFamily="34" charset="0"/>
                <a:ea typeface="Calibri" panose="020F0502020204030204" pitchFamily="34" charset="0"/>
                <a:cs typeface="Calibri" panose="020F0502020204030204" pitchFamily="34" charset="0"/>
              </a:rPr>
              <a:t>The second is </a:t>
            </a:r>
            <a:r>
              <a:rPr lang="en-US" b="1" u="none" dirty="0">
                <a:latin typeface="Calibri" panose="020F0502020204030204" pitchFamily="34" charset="0"/>
                <a:ea typeface="Calibri" panose="020F0502020204030204" pitchFamily="34" charset="0"/>
                <a:cs typeface="Calibri" panose="020F0502020204030204" pitchFamily="34" charset="0"/>
              </a:rPr>
              <a:t>Unit Connections</a:t>
            </a:r>
            <a:r>
              <a:rPr lang="en-US" b="0" u="none" dirty="0">
                <a:latin typeface="Calibri" panose="020F0502020204030204" pitchFamily="34" charset="0"/>
                <a:ea typeface="Calibri" panose="020F0502020204030204" pitchFamily="34" charset="0"/>
                <a:cs typeface="Calibri" panose="020F0502020204030204" pitchFamily="34" charset="0"/>
              </a:rPr>
              <a:t>, a method and tool that will help commissioners develop partnerships with unit volunteers and guide conversations toward areas where</a:t>
            </a:r>
            <a:r>
              <a:rPr lang="en-US" u="none" dirty="0">
                <a:latin typeface="Calibri" panose="020F0502020204030204" pitchFamily="34" charset="0"/>
                <a:ea typeface="Calibri" panose="020F0502020204030204" pitchFamily="34" charset="0"/>
                <a:cs typeface="Calibri" panose="020F0502020204030204" pitchFamily="34" charset="0"/>
              </a:rPr>
              <a:t> </a:t>
            </a:r>
            <a:r>
              <a:rPr lang="en-US" b="0" u="none" dirty="0">
                <a:latin typeface="Calibri" panose="020F0502020204030204" pitchFamily="34" charset="0"/>
                <a:ea typeface="Calibri" panose="020F0502020204030204" pitchFamily="34" charset="0"/>
                <a:cs typeface="Calibri" panose="020F0502020204030204" pitchFamily="34" charset="0"/>
              </a:rPr>
              <a:t>we can have a positive impact on units.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u="none"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u="none" dirty="0">
                <a:latin typeface="Calibri" panose="020F0502020204030204" pitchFamily="34" charset="0"/>
                <a:ea typeface="Calibri" panose="020F0502020204030204" pitchFamily="34" charset="0"/>
                <a:cs typeface="Calibri" panose="020F0502020204030204" pitchFamily="34" charset="0"/>
              </a:rPr>
              <a:t>The third component is </a:t>
            </a:r>
            <a:r>
              <a:rPr lang="en-US" b="1" u="none" dirty="0">
                <a:latin typeface="Calibri" panose="020F0502020204030204" pitchFamily="34" charset="0"/>
                <a:ea typeface="Calibri" panose="020F0502020204030204" pitchFamily="34" charset="0"/>
                <a:cs typeface="Calibri" panose="020F0502020204030204" pitchFamily="34" charset="0"/>
              </a:rPr>
              <a:t>Commissioner Tools</a:t>
            </a:r>
            <a:r>
              <a:rPr lang="en-US" b="0" u="none" dirty="0">
                <a:latin typeface="Calibri" panose="020F0502020204030204" pitchFamily="34" charset="0"/>
                <a:ea typeface="Calibri" panose="020F0502020204030204" pitchFamily="34" charset="0"/>
                <a:cs typeface="Calibri" panose="020F0502020204030204" pitchFamily="34" charset="0"/>
              </a:rPr>
              <a:t>, which involves integrating Unit Connections and key metrics into our Commissioner Tools information</a:t>
            </a:r>
            <a:r>
              <a:rPr lang="en-US" b="0" u="sng" dirty="0">
                <a:latin typeface="Calibri" panose="020F0502020204030204" pitchFamily="34" charset="0"/>
                <a:ea typeface="Calibri" panose="020F0502020204030204" pitchFamily="34" charset="0"/>
                <a:cs typeface="Calibri" panose="020F0502020204030204" pitchFamily="34" charset="0"/>
              </a:rPr>
              <a:t> </a:t>
            </a:r>
            <a:r>
              <a:rPr lang="en-US" b="0" u="none" dirty="0">
                <a:latin typeface="Calibri" panose="020F0502020204030204" pitchFamily="34" charset="0"/>
                <a:ea typeface="Calibri" panose="020F0502020204030204" pitchFamily="34" charset="0"/>
                <a:cs typeface="Calibri" panose="020F0502020204030204" pitchFamily="34" charset="0"/>
              </a:rPr>
              <a:t>system.  We will dive into Commissioner Tools in </a:t>
            </a:r>
            <a:r>
              <a:rPr lang="en-US" dirty="0" err="1">
                <a:latin typeface="Calibri" panose="020F0502020204030204" pitchFamily="34" charset="0"/>
                <a:ea typeface="Calibri" panose="020F0502020204030204" pitchFamily="34" charset="0"/>
                <a:cs typeface="Calibri" panose="020F0502020204030204" pitchFamily="34" charset="0"/>
              </a:rPr>
              <a:t>M</a:t>
            </a:r>
            <a:r>
              <a:rPr lang="en-US" b="0" u="none" dirty="0" err="1">
                <a:latin typeface="Calibri" panose="020F0502020204030204" pitchFamily="34" charset="0"/>
                <a:ea typeface="Calibri" panose="020F0502020204030204" pitchFamily="34" charset="0"/>
                <a:cs typeface="Calibri" panose="020F0502020204030204" pitchFamily="34" charset="0"/>
              </a:rPr>
              <a:t>y.Scouting</a:t>
            </a:r>
            <a:r>
              <a:rPr lang="en-US" b="0" u="none" dirty="0">
                <a:latin typeface="Calibri" panose="020F0502020204030204" pitchFamily="34" charset="0"/>
                <a:ea typeface="Calibri" panose="020F0502020204030204" pitchFamily="34" charset="0"/>
                <a:cs typeface="Calibri" panose="020F0502020204030204" pitchFamily="34" charset="0"/>
              </a:rPr>
              <a:t> later.</a:t>
            </a:r>
          </a:p>
          <a:p>
            <a:endParaRPr lang="en-US" dirty="0"/>
          </a:p>
        </p:txBody>
      </p:sp>
      <p:sp>
        <p:nvSpPr>
          <p:cNvPr id="4" name="Slide Number Placeholder 3"/>
          <p:cNvSpPr>
            <a:spLocks noGrp="1"/>
          </p:cNvSpPr>
          <p:nvPr>
            <p:ph type="sldNum" sz="quarter" idx="5"/>
          </p:nvPr>
        </p:nvSpPr>
        <p:spPr>
          <a:xfrm>
            <a:off x="6308203" y="8846554"/>
            <a:ext cx="548211" cy="467309"/>
          </a:xfrm>
        </p:spPr>
        <p:txBody>
          <a:bodyPr/>
          <a:lstStyle/>
          <a:p>
            <a:fld id="{59048FD7-9EFB-46E7-BEEF-BA929D3F9856}" type="slidenum">
              <a:rPr lang="en-US" smtClean="0"/>
              <a:t>8</a:t>
            </a:fld>
            <a:endParaRPr lang="en-US"/>
          </a:p>
        </p:txBody>
      </p:sp>
    </p:spTree>
    <p:extLst>
      <p:ext uri="{BB962C8B-B14F-4D97-AF65-F5344CB8AC3E}">
        <p14:creationId xmlns:p14="http://schemas.microsoft.com/office/powerpoint/2010/main" val="184412297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9"/>
        <p:cNvGrpSpPr/>
        <p:nvPr/>
      </p:nvGrpSpPr>
      <p:grpSpPr>
        <a:xfrm>
          <a:off x="0" y="0"/>
          <a:ext cx="0" cy="0"/>
          <a:chOff x="0" y="0"/>
          <a:chExt cx="0" cy="0"/>
        </a:xfrm>
      </p:grpSpPr>
      <p:sp>
        <p:nvSpPr>
          <p:cNvPr id="680" name="Google Shape;680;p77: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1" name="Google Shape;681;p77: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sz="1200" b="1" dirty="0">
                <a:latin typeface="Calibri" panose="020F0502020204030204" pitchFamily="34" charset="0"/>
                <a:ea typeface="Calibri" panose="020F0502020204030204" pitchFamily="34" charset="0"/>
                <a:cs typeface="Calibri" panose="020F0502020204030204" pitchFamily="34" charset="0"/>
              </a:rPr>
              <a:t>Commissioner Recognition Resources</a:t>
            </a:r>
          </a:p>
          <a:p>
            <a:pPr marL="0" indent="0"/>
            <a:r>
              <a:rPr lang="en-US" sz="1200"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Learning is a lifelong activity. Commissioners must continually adjust skills to provide quality service to units. Therefore, commissioners should view learning as an essential part of their Scouting lives—every month, every year. </a:t>
            </a:r>
          </a:p>
          <a:p>
            <a:pPr marL="0" indent="0"/>
            <a:r>
              <a:rPr lang="en-US" sz="1200"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 </a:t>
            </a:r>
          </a:p>
          <a:p>
            <a:pPr marL="0" indent="0"/>
            <a:r>
              <a:rPr lang="en-US" sz="1200"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 </a:t>
            </a:r>
          </a:p>
          <a:p>
            <a:pPr marL="0" indent="0"/>
            <a:r>
              <a:rPr lang="en-US" sz="1200"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Continuous learning and training are essential, but so is recognizing commissioners for their efforts. Review the commissioner recognition sections of the national website and encourage the recognition of all commissioners. Some are earned; others bestow some.</a:t>
            </a:r>
          </a:p>
          <a:p>
            <a:pPr marL="0" lvl="0" indent="0" algn="l" rtl="0">
              <a:spcBef>
                <a:spcPts val="0"/>
              </a:spcBef>
              <a:spcAft>
                <a:spcPts val="0"/>
              </a:spcAft>
              <a:buNone/>
            </a:pPr>
            <a:endParaRPr u="none"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rPr>
              <a:t>These are the tenure requirements to earn each of these recognitions. See the Commissioner Engagement section of the Commissioner’s Website for the remaining requirements for these awards. </a:t>
            </a:r>
            <a:endParaRPr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rPr>
              <a:t>Arrowhead Honor – 1 year</a:t>
            </a:r>
            <a:endParaRPr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rPr>
              <a:t>Commissioner Award of Excellence in Unit Service – 2 years (consecutive) in the same unit</a:t>
            </a:r>
            <a:endParaRPr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rPr>
              <a:t>Commissioner Key – 3 years (in a 5-year period) as a registered commissioner</a:t>
            </a:r>
            <a:endParaRPr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rPr>
              <a:t>Doctorate of Commissioner Science Knot Award – 5 years of unit service (non-consecutive)</a:t>
            </a:r>
            <a:endParaRPr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682" name="Google Shape;682;p77: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80</a:t>
            </a:fld>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5"/>
        <p:cNvGrpSpPr/>
        <p:nvPr/>
      </p:nvGrpSpPr>
      <p:grpSpPr>
        <a:xfrm>
          <a:off x="0" y="0"/>
          <a:ext cx="0" cy="0"/>
          <a:chOff x="0" y="0"/>
          <a:chExt cx="0" cy="0"/>
        </a:xfrm>
      </p:grpSpPr>
      <p:sp>
        <p:nvSpPr>
          <p:cNvPr id="696" name="Google Shape;696;p78: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7" name="Google Shape;697;p78: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Additional Training</a:t>
            </a: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These are training opportunities that you should take advantage of whenever you can.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b="1" u="none" strike="noStrike" dirty="0">
                <a:latin typeface="Calibri" panose="020F0502020204030204" pitchFamily="34" charset="0"/>
                <a:ea typeface="Calibri" panose="020F0502020204030204" pitchFamily="34" charset="0"/>
                <a:cs typeface="Calibri" panose="020F0502020204030204" pitchFamily="34" charset="0"/>
              </a:rPr>
              <a:t>Scouting America Learn Center </a:t>
            </a:r>
            <a:r>
              <a:rPr lang="en-US" dirty="0">
                <a:latin typeface="Calibri" panose="020F0502020204030204" pitchFamily="34" charset="0"/>
                <a:ea typeface="Calibri" panose="020F0502020204030204" pitchFamily="34" charset="0"/>
                <a:cs typeface="Calibri" panose="020F0502020204030204" pitchFamily="34" charset="0"/>
              </a:rPr>
              <a:t>offers online orientation modules designed to help new commissioners become familiar with the various Scouting programs. They also familiarize new commissioners with the Scouting America organizational structure and the aims and methods of the Scouting program. </a:t>
            </a:r>
            <a:r>
              <a:rPr lang="en-US" b="1" dirty="0">
                <a:latin typeface="Calibri" panose="020F0502020204030204" pitchFamily="34" charset="0"/>
                <a:ea typeface="Calibri" panose="020F0502020204030204" pitchFamily="34" charset="0"/>
                <a:cs typeface="Calibri" panose="020F0502020204030204" pitchFamily="34" charset="0"/>
              </a:rPr>
              <a:t>It is recommended that you review the modules related to the types of units you will be serving</a:t>
            </a:r>
            <a:r>
              <a:rPr lang="en-US" dirty="0">
                <a:latin typeface="Calibri" panose="020F0502020204030204" pitchFamily="34" charset="0"/>
                <a:ea typeface="Calibri" panose="020F0502020204030204" pitchFamily="34" charset="0"/>
                <a:cs typeface="Calibri" panose="020F0502020204030204" pitchFamily="34" charset="0"/>
              </a:rPr>
              <a:t>.</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Make every effort to attend your district commissioner’s monthly meeting. He or she will usually include a short training topic that will help you serve your units better.</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Check to see if your council hosts a College of Commissioner Science. During the College, you will receive advanced commissioner training as you progress from your Bachelor’s degree to the Doctorate of Commissioner Science. The courses offered at a College will cover a wide range of topics that will help you with almost any situation you face as you serve your units.</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Commissioners are first and foremost leaders. If you have not already done so, please seek out the highest level of leadership training that Scouting America provides to its leaders- Wood Badge.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Training at the national level is available at the Philmont Training Center. During Commissioners’ Week at PTC, the conferences feature the latest tools and techniques, discussions, and idea sharing led by a faculty of experienced commissioners.</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Impact sessions are weekend training events conducted in person and virtually across the country.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Remember that training is a continuous process, and you can always seek help when needed.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p:sp>
        <p:nvSpPr>
          <p:cNvPr id="698" name="Google Shape;698;p78: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81</a:t>
            </a:fld>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3"/>
        <p:cNvGrpSpPr/>
        <p:nvPr/>
      </p:nvGrpSpPr>
      <p:grpSpPr>
        <a:xfrm>
          <a:off x="0" y="0"/>
          <a:ext cx="0" cy="0"/>
          <a:chOff x="0" y="0"/>
          <a:chExt cx="0" cy="0"/>
        </a:xfrm>
      </p:grpSpPr>
      <p:sp>
        <p:nvSpPr>
          <p:cNvPr id="704" name="Google Shape;704;p79: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5" name="Google Shape;705;p79: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Commissioner Manual and Resources</a:t>
            </a: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The previous commissioner manuals have been replaced with a series of PDF documents, outlined on this page.  Each manual module has several subtopics within the document.  There is no provision for printing the information in book form.  This format provides commissioners the opportunity to create their own hard copy, or a document for tablet, phone or other digital device. At a minimum, a unit commissioner should read the “Providing Unit Service” document, along with the “Linking District Resources” and “Charter Renewal” documents.</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i="1"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The most current edition is always available at </a:t>
            </a:r>
            <a:r>
              <a:rPr lang="en-US" u="sng" dirty="0">
                <a:solidFill>
                  <a:schemeClr val="hlink"/>
                </a:solidFill>
                <a:latin typeface="Calibri" panose="020F0502020204030204" pitchFamily="34" charset="0"/>
                <a:ea typeface="Calibri" panose="020F0502020204030204" pitchFamily="34" charset="0"/>
                <a:cs typeface="Calibri" panose="020F0502020204030204" pitchFamily="34" charset="0"/>
                <a:hlinkClick r:id="rId3"/>
              </a:rPr>
              <a:t>www.Scouting.org/commissioners/manuals</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The </a:t>
            </a:r>
            <a:r>
              <a:rPr lang="en-US" i="1" dirty="0">
                <a:latin typeface="Calibri" panose="020F0502020204030204" pitchFamily="34" charset="0"/>
                <a:ea typeface="Calibri" panose="020F0502020204030204" pitchFamily="34" charset="0"/>
                <a:cs typeface="Calibri" panose="020F0502020204030204" pitchFamily="34" charset="0"/>
              </a:rPr>
              <a:t>Guide to Safe Scouting </a:t>
            </a:r>
            <a:r>
              <a:rPr lang="en-US" dirty="0">
                <a:latin typeface="Calibri" panose="020F0502020204030204" pitchFamily="34" charset="0"/>
                <a:ea typeface="Calibri" panose="020F0502020204030204" pitchFamily="34" charset="0"/>
                <a:cs typeface="Calibri" panose="020F0502020204030204" pitchFamily="34" charset="0"/>
              </a:rPr>
              <a:t>is available for download from the National website. This is a resource that also should be in a commissioner’s library.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p:sp>
        <p:nvSpPr>
          <p:cNvPr id="706" name="Google Shape;706;p79: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82</a:t>
            </a:fld>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1"/>
        <p:cNvGrpSpPr/>
        <p:nvPr/>
      </p:nvGrpSpPr>
      <p:grpSpPr>
        <a:xfrm>
          <a:off x="0" y="0"/>
          <a:ext cx="0" cy="0"/>
          <a:chOff x="0" y="0"/>
          <a:chExt cx="0" cy="0"/>
        </a:xfrm>
      </p:grpSpPr>
      <p:sp>
        <p:nvSpPr>
          <p:cNvPr id="712" name="Google Shape;712;p80: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3" name="Google Shape;713;p80:notes"/>
          <p:cNvSpPr txBox="1">
            <a:spLocks noGrp="1"/>
          </p:cNvSpPr>
          <p:nvPr>
            <p:ph type="body" idx="1"/>
          </p:nvPr>
        </p:nvSpPr>
        <p:spPr>
          <a:xfrm>
            <a:off x="481263" y="2580429"/>
            <a:ext cx="5979695"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Commissioner Website</a:t>
            </a: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This is the Commissioner page on the Scouting America website. You can scroll down the left-hand column and view all the topics that are there to help you perform your duties as a unit commissioner.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Some of the topics include the Commissioner Newsletter e-Blast, Commissioner Engagement, Awards and Recognition, Technology for Commissioners, Commissioner Manuals and Resources, among others.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You are encouraged to visit this site frequently and explore all the information available to you.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p:sp>
        <p:nvSpPr>
          <p:cNvPr id="714" name="Google Shape;714;p80: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83</a:t>
            </a:fld>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3"/>
        <p:cNvGrpSpPr/>
        <p:nvPr/>
      </p:nvGrpSpPr>
      <p:grpSpPr>
        <a:xfrm>
          <a:off x="0" y="0"/>
          <a:ext cx="0" cy="0"/>
          <a:chOff x="0" y="0"/>
          <a:chExt cx="0" cy="0"/>
        </a:xfrm>
      </p:grpSpPr>
      <p:sp>
        <p:nvSpPr>
          <p:cNvPr id="734" name="Google Shape;734;p83: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5" name="Google Shape;735;p83:notes"/>
          <p:cNvSpPr txBox="1">
            <a:spLocks noGrp="1"/>
          </p:cNvSpPr>
          <p:nvPr>
            <p:ph type="body" idx="1"/>
          </p:nvPr>
        </p:nvSpPr>
        <p:spPr>
          <a:xfrm>
            <a:off x="529389" y="2580429"/>
            <a:ext cx="5799222" cy="6095500"/>
          </a:xfrm>
          <a:prstGeom prst="rect">
            <a:avLst/>
          </a:prstGeom>
          <a:noFill/>
          <a:ln>
            <a:noFill/>
          </a:ln>
        </p:spPr>
        <p:txBody>
          <a:bodyPr spcFirstLastPara="1" wrap="square" lIns="92375" tIns="46175" rIns="92375" bIns="46175" anchor="t" anchorCtr="0">
            <a:noAutofit/>
          </a:bodyPr>
          <a:lstStyle/>
          <a:p>
            <a:pPr marL="0" marR="0" lvl="0" indent="0" algn="l" rtl="0">
              <a:lnSpc>
                <a:spcPct val="100000"/>
              </a:lnSpc>
              <a:spcBef>
                <a:spcPts val="0"/>
              </a:spcBef>
              <a:spcAft>
                <a:spcPts val="0"/>
              </a:spcAft>
              <a:buClr>
                <a:srgbClr val="212121"/>
              </a:buClr>
              <a:buSzPts val="1800"/>
              <a:buFont typeface="Arial"/>
              <a:buNone/>
            </a:pPr>
            <a:r>
              <a:rPr lang="en-US" b="1" dirty="0">
                <a:solidFill>
                  <a:srgbClr val="212121"/>
                </a:solidFill>
                <a:latin typeface="Calibri" panose="020F0502020204030204" pitchFamily="34" charset="0"/>
                <a:ea typeface="Calibri" panose="020F0502020204030204" pitchFamily="34" charset="0"/>
                <a:cs typeface="Calibri" panose="020F0502020204030204" pitchFamily="34" charset="0"/>
                <a:sym typeface="Arial"/>
              </a:rPr>
              <a:t>Wreath of Service</a:t>
            </a:r>
          </a:p>
          <a:p>
            <a:pPr marL="0" marR="0" lvl="0" indent="0" algn="l" rtl="0">
              <a:lnSpc>
                <a:spcPct val="100000"/>
              </a:lnSpc>
              <a:spcBef>
                <a:spcPts val="0"/>
              </a:spcBef>
              <a:spcAft>
                <a:spcPts val="0"/>
              </a:spcAft>
              <a:buClr>
                <a:srgbClr val="212121"/>
              </a:buClr>
              <a:buSzPts val="1800"/>
              <a:buFont typeface="Arial"/>
              <a:buNone/>
            </a:pPr>
            <a:r>
              <a:rPr lang="en-US" dirty="0">
                <a:solidFill>
                  <a:srgbClr val="212121"/>
                </a:solidFill>
                <a:latin typeface="Calibri" panose="020F0502020204030204" pitchFamily="34" charset="0"/>
                <a:ea typeface="Calibri" panose="020F0502020204030204" pitchFamily="34" charset="0"/>
                <a:cs typeface="Calibri" panose="020F0502020204030204" pitchFamily="34" charset="0"/>
                <a:sym typeface="Arial"/>
              </a:rPr>
              <a:t>Scouting America commissioners and professional staff members share the wreath of service in the design of their badges of office to signify their shared responsibility for providing unit service. They also share something else unique in Scouting: a commission. The issuance of a commission represents the formal empowerment by Scouting America to perform the duties and undertake the responsibilities of a unit commissioner, as well as your acceptance of that obligation.</a:t>
            </a:r>
            <a:endParaRPr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endParaRPr>
          </a:p>
          <a:p>
            <a:pPr marL="0" lvl="0" indent="0" algn="l" rtl="0">
              <a:spcBef>
                <a:spcPts val="0"/>
              </a:spcBef>
              <a:spcAft>
                <a:spcPts val="0"/>
              </a:spcAft>
              <a:buNone/>
            </a:pPr>
            <a:endParaRPr dirty="0"/>
          </a:p>
        </p:txBody>
      </p:sp>
      <p:sp>
        <p:nvSpPr>
          <p:cNvPr id="736" name="Google Shape;736;p83: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84</a:t>
            </a:fld>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9"/>
        <p:cNvGrpSpPr/>
        <p:nvPr/>
      </p:nvGrpSpPr>
      <p:grpSpPr>
        <a:xfrm>
          <a:off x="0" y="0"/>
          <a:ext cx="0" cy="0"/>
          <a:chOff x="0" y="0"/>
          <a:chExt cx="0" cy="0"/>
        </a:xfrm>
      </p:grpSpPr>
      <p:sp>
        <p:nvSpPr>
          <p:cNvPr id="720" name="Google Shape;720;p81: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1" name="Google Shape;721;p81: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As a commissioner, you have made a personal commitment to Scouting.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It’s a commitment of time, effort, and knowledge.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It’s a commitment of patience and understanding.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It’s a commitment to be a living example for unit leaders, and to lend a helping hand to fellow Scouters.</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722" name="Google Shape;722;p81: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85</a:t>
            </a:fld>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0"/>
        <p:cNvGrpSpPr/>
        <p:nvPr/>
      </p:nvGrpSpPr>
      <p:grpSpPr>
        <a:xfrm>
          <a:off x="0" y="0"/>
          <a:ext cx="0" cy="0"/>
          <a:chOff x="0" y="0"/>
          <a:chExt cx="0" cy="0"/>
        </a:xfrm>
      </p:grpSpPr>
      <p:sp>
        <p:nvSpPr>
          <p:cNvPr id="741" name="Google Shape;741;p84: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2" name="Google Shape;742;p84: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indent="0"/>
            <a:r>
              <a:rPr lang="en-US" dirty="0">
                <a:latin typeface="Calibri" panose="020F0502020204030204" pitchFamily="34" charset="0"/>
                <a:ea typeface="Calibri" panose="020F0502020204030204" pitchFamily="34" charset="0"/>
                <a:cs typeface="Calibri" panose="020F0502020204030204" pitchFamily="34" charset="0"/>
              </a:rPr>
              <a:t>Congratulations on completing the first step in your education as a commissioner. Ask your district commissioner or assistant district commissioner to pair you with a mentor to guide you through completing your onboarding progress record. It will help you internalize the knowledge you have gained in this course and guide you on your path to earning your Arrowhead Honor.</a:t>
            </a:r>
          </a:p>
          <a:p>
            <a:pPr marL="0" indent="0"/>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r>
              <a:rPr lang="en-US" sz="1200" b="1" i="0" u="none" strike="noStrike" cap="none" dirty="0">
                <a:solidFill>
                  <a:schemeClr val="dk1"/>
                </a:solidFill>
                <a:effectLst/>
                <a:latin typeface="Arial"/>
                <a:ea typeface="Arial"/>
                <a:cs typeface="Arial"/>
                <a:sym typeface="Arial"/>
              </a:rPr>
              <a:t>Note to instructor</a:t>
            </a:r>
            <a:r>
              <a:rPr lang="en-US" sz="1200" b="0" i="0" u="none" strike="noStrike" cap="none" dirty="0">
                <a:solidFill>
                  <a:schemeClr val="dk1"/>
                </a:solidFill>
                <a:effectLst/>
                <a:latin typeface="Arial"/>
                <a:ea typeface="Arial"/>
                <a:cs typeface="Arial"/>
                <a:sym typeface="Arial"/>
              </a:rPr>
              <a:t>: Upon completing this training, please provide each participant with a </a:t>
            </a:r>
            <a:r>
              <a:rPr lang="en-US" sz="1200" b="1" i="0" u="none" strike="noStrike" cap="none" dirty="0">
                <a:solidFill>
                  <a:schemeClr val="dk1"/>
                </a:solidFill>
                <a:effectLst/>
                <a:latin typeface="Arial"/>
                <a:ea typeface="Arial"/>
                <a:cs typeface="Arial"/>
                <a:sym typeface="Arial"/>
              </a:rPr>
              <a:t>training card</a:t>
            </a:r>
            <a:r>
              <a:rPr lang="en-US" sz="1200" b="0" i="0" u="none" strike="noStrike" cap="none" dirty="0">
                <a:solidFill>
                  <a:schemeClr val="dk1"/>
                </a:solidFill>
                <a:effectLst/>
                <a:latin typeface="Arial"/>
                <a:ea typeface="Arial"/>
                <a:cs typeface="Arial"/>
                <a:sym typeface="Arial"/>
              </a:rPr>
              <a:t> so that </a:t>
            </a:r>
            <a:r>
              <a:rPr lang="en-US" sz="1200" b="0" i="0" u="none" strike="noStrike" cap="none">
                <a:solidFill>
                  <a:schemeClr val="dk1"/>
                </a:solidFill>
                <a:effectLst/>
                <a:latin typeface="Arial"/>
                <a:ea typeface="Arial"/>
                <a:cs typeface="Arial"/>
                <a:sym typeface="Arial"/>
              </a:rPr>
              <a:t>onboarding mentors/coaches </a:t>
            </a:r>
            <a:r>
              <a:rPr lang="en-US" sz="1200" b="0" i="0" u="none" strike="noStrike" cap="none" dirty="0">
                <a:solidFill>
                  <a:schemeClr val="dk1"/>
                </a:solidFill>
                <a:effectLst/>
                <a:latin typeface="Arial"/>
                <a:ea typeface="Arial"/>
                <a:cs typeface="Arial"/>
                <a:sym typeface="Arial"/>
              </a:rPr>
              <a:t>can verify their attendance. </a:t>
            </a:r>
          </a:p>
          <a:p>
            <a:pPr marL="0" indent="0"/>
            <a:r>
              <a:rPr lang="en-US" sz="1200" b="0" i="0" u="none" strike="noStrike" cap="none" dirty="0">
                <a:solidFill>
                  <a:schemeClr val="dk1"/>
                </a:solidFill>
                <a:effectLst/>
                <a:latin typeface="Arial"/>
                <a:ea typeface="Arial"/>
                <a:cs typeface="Arial"/>
                <a:sym typeface="Arial"/>
              </a:rPr>
              <a:t> </a:t>
            </a:r>
          </a:p>
          <a:p>
            <a:pPr marL="0" indent="0"/>
            <a:r>
              <a:rPr lang="en-US" sz="1200" b="1" i="0" u="none" strike="noStrike" cap="none" dirty="0">
                <a:solidFill>
                  <a:schemeClr val="dk1"/>
                </a:solidFill>
                <a:effectLst/>
                <a:latin typeface="Arial"/>
                <a:ea typeface="Arial"/>
                <a:cs typeface="Arial"/>
                <a:sym typeface="Arial"/>
              </a:rPr>
              <a:t>Handout</a:t>
            </a:r>
            <a:r>
              <a:rPr lang="en-US" sz="1200" b="0" i="0" u="none" strike="noStrike" cap="none" dirty="0">
                <a:solidFill>
                  <a:schemeClr val="dk1"/>
                </a:solidFill>
                <a:effectLst/>
                <a:latin typeface="Arial"/>
                <a:ea typeface="Arial"/>
                <a:cs typeface="Arial"/>
                <a:sym typeface="Arial"/>
              </a:rPr>
              <a:t>:  </a:t>
            </a:r>
            <a:r>
              <a:rPr lang="en-US" sz="1200" b="1" i="0" u="none" strike="noStrike" cap="none" dirty="0">
                <a:solidFill>
                  <a:schemeClr val="dk1"/>
                </a:solidFill>
                <a:effectLst/>
                <a:latin typeface="Arial"/>
                <a:ea typeface="Arial"/>
                <a:cs typeface="Arial"/>
                <a:sym typeface="Arial"/>
              </a:rPr>
              <a:t>Unit Commissioner Onboarding and Orientation Guide – 1 per person</a:t>
            </a:r>
            <a:endParaRPr lang="en-US" sz="1200" b="0" i="0" u="none" strike="noStrike" cap="none" dirty="0">
              <a:solidFill>
                <a:schemeClr val="dk1"/>
              </a:solidFill>
              <a:effectLst/>
              <a:latin typeface="Arial"/>
              <a:ea typeface="Arial"/>
              <a:cs typeface="Arial"/>
              <a:sym typeface="Arial"/>
            </a:endParaRPr>
          </a:p>
          <a:p>
            <a:pPr marL="0" indent="0"/>
            <a:r>
              <a:rPr lang="en-US" sz="1200" b="1" i="0" u="none" strike="noStrike" cap="none" dirty="0">
                <a:solidFill>
                  <a:schemeClr val="dk1"/>
                </a:solidFill>
                <a:effectLst/>
                <a:latin typeface="Arial"/>
                <a:ea typeface="Arial"/>
                <a:cs typeface="Arial"/>
                <a:sym typeface="Arial"/>
              </a:rPr>
              <a:t>Printing Instructions: This document is meant to be printed as a booklet. </a:t>
            </a:r>
            <a:endParaRPr lang="en-US" sz="1200" b="0" i="0" u="none" strike="noStrike" cap="none" dirty="0">
              <a:solidFill>
                <a:schemeClr val="dk1"/>
              </a:solidFill>
              <a:effectLst/>
              <a:latin typeface="Arial"/>
              <a:ea typeface="Arial"/>
              <a:cs typeface="Arial"/>
              <a:sym typeface="Arial"/>
            </a:endParaRPr>
          </a:p>
          <a:p>
            <a:pPr marL="0" indent="0"/>
            <a:r>
              <a:rPr lang="en-US" sz="1200" b="1" i="0" u="none" strike="noStrike" cap="none" dirty="0">
                <a:solidFill>
                  <a:schemeClr val="dk1"/>
                </a:solidFill>
                <a:effectLst/>
                <a:latin typeface="Arial"/>
                <a:ea typeface="Arial"/>
                <a:cs typeface="Arial"/>
                <a:sym typeface="Arial"/>
              </a:rPr>
              <a:t>Printer settings -Landscape, 2-sided, Flip on short edge.</a:t>
            </a:r>
            <a:endParaRPr lang="en-US" sz="1200" b="0" i="0" u="none" strike="noStrike" cap="none" dirty="0">
              <a:solidFill>
                <a:schemeClr val="dk1"/>
              </a:solidFill>
              <a:effectLst/>
              <a:latin typeface="Arial"/>
              <a:ea typeface="Arial"/>
              <a:cs typeface="Arial"/>
              <a:sym typeface="Arial"/>
            </a:endParaRPr>
          </a:p>
          <a:p>
            <a:pPr marL="0" indent="0"/>
            <a:r>
              <a:rPr lang="en-US" sz="1200" b="1" i="0" u="none" strike="noStrike" cap="none" dirty="0">
                <a:solidFill>
                  <a:schemeClr val="dk1"/>
                </a:solidFill>
                <a:effectLst/>
                <a:latin typeface="Arial"/>
                <a:ea typeface="Arial"/>
                <a:cs typeface="Arial"/>
                <a:sym typeface="Arial"/>
              </a:rPr>
              <a:t> </a:t>
            </a:r>
            <a:endParaRPr lang="en-US" sz="1200" b="0" i="0" u="none" strike="noStrike" cap="none" dirty="0">
              <a:solidFill>
                <a:schemeClr val="dk1"/>
              </a:solidFill>
              <a:effectLst/>
              <a:latin typeface="Arial"/>
              <a:ea typeface="Arial"/>
              <a:cs typeface="Arial"/>
              <a:sym typeface="Arial"/>
            </a:endParaRPr>
          </a:p>
          <a:p>
            <a:pPr marL="0" indent="0"/>
            <a:r>
              <a:rPr lang="en-US" sz="1200" b="1" i="0" u="none" strike="noStrike" cap="none" dirty="0">
                <a:solidFill>
                  <a:schemeClr val="dk1"/>
                </a:solidFill>
                <a:effectLst/>
                <a:latin typeface="Arial"/>
                <a:ea typeface="Arial"/>
                <a:cs typeface="Arial"/>
                <a:sym typeface="Arial"/>
              </a:rPr>
              <a:t>This Onboarding Orientation Guide</a:t>
            </a:r>
            <a:r>
              <a:rPr lang="en-US" sz="1200" b="0" i="0" u="none" strike="noStrike" cap="none" dirty="0">
                <a:solidFill>
                  <a:schemeClr val="dk1"/>
                </a:solidFill>
                <a:effectLst/>
                <a:latin typeface="Arial"/>
                <a:ea typeface="Arial"/>
                <a:cs typeface="Arial"/>
                <a:sym typeface="Arial"/>
              </a:rPr>
              <a:t> provides new or newly placed commissioners with the opportunity to familiarize themselves with the expectations of their position under the guidance of an experienced commissioner, their </a:t>
            </a:r>
            <a:r>
              <a:rPr lang="en-US" sz="1200" b="0" i="0" u="sng" strike="noStrike" cap="none" dirty="0">
                <a:solidFill>
                  <a:schemeClr val="dk1"/>
                </a:solidFill>
                <a:effectLst/>
                <a:latin typeface="Arial"/>
                <a:ea typeface="Arial"/>
                <a:cs typeface="Arial"/>
                <a:sym typeface="Arial"/>
              </a:rPr>
              <a:t>coach/mentor</a:t>
            </a:r>
            <a:r>
              <a:rPr lang="en-US" sz="1200" b="0" i="0" u="none" strike="noStrike" cap="none" dirty="0">
                <a:solidFill>
                  <a:schemeClr val="dk1"/>
                </a:solidFill>
                <a:effectLst/>
                <a:latin typeface="Arial"/>
                <a:ea typeface="Arial"/>
                <a:cs typeface="Arial"/>
                <a:sym typeface="Arial"/>
              </a:rPr>
              <a:t>. They will be guided through the application of those skills in their new position.  In this way, success in the new role is more likely to be achieved, benefiting both Scouts and Scout units.</a:t>
            </a:r>
          </a:p>
          <a:p>
            <a:pPr marL="0" indent="0"/>
            <a:r>
              <a:rPr lang="en-US" sz="1200" b="1" i="0" u="none" strike="noStrike" cap="none" dirty="0">
                <a:solidFill>
                  <a:schemeClr val="dk1"/>
                </a:solidFill>
                <a:effectLst/>
                <a:latin typeface="Arial"/>
                <a:ea typeface="Arial"/>
                <a:cs typeface="Arial"/>
                <a:sym typeface="Arial"/>
              </a:rPr>
              <a:t> </a:t>
            </a:r>
            <a:endParaRPr lang="en-US" sz="1200" b="0" i="0" u="none" strike="noStrike" cap="none" dirty="0">
              <a:solidFill>
                <a:schemeClr val="dk1"/>
              </a:solidFill>
              <a:effectLst/>
              <a:latin typeface="Arial"/>
              <a:ea typeface="Arial"/>
              <a:cs typeface="Arial"/>
              <a:sym typeface="Arial"/>
            </a:endParaRPr>
          </a:p>
          <a:p>
            <a:pPr marL="0" indent="0"/>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743" name="Google Shape;743;p84: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86</a:t>
            </a:fld>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87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380992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55800" y="390525"/>
            <a:ext cx="2946400" cy="2209800"/>
          </a:xfrm>
        </p:spPr>
      </p:sp>
      <p:sp>
        <p:nvSpPr>
          <p:cNvPr id="3" name="Notes Placeholder 2"/>
          <p:cNvSpPr>
            <a:spLocks noGrp="1"/>
          </p:cNvSpPr>
          <p:nvPr>
            <p:ph type="body" idx="1"/>
          </p:nvPr>
        </p:nvSpPr>
        <p:spPr>
          <a:xfrm>
            <a:off x="685800" y="2873090"/>
            <a:ext cx="5486400" cy="5276540"/>
          </a:xfrm>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Unit Conversations</a:t>
            </a:r>
          </a:p>
          <a:p>
            <a:pPr marL="0" indent="0"/>
            <a:r>
              <a:rPr lang="en-US" sz="1200" b="0" i="0" u="none" strike="noStrike" cap="none" dirty="0">
                <a:solidFill>
                  <a:schemeClr val="dk1"/>
                </a:solidFill>
                <a:effectLst/>
                <a:highlight>
                  <a:srgbClr val="FFFFFF"/>
                </a:highlight>
                <a:latin typeface="Calibri" panose="020F0502020204030204" pitchFamily="34" charset="0"/>
                <a:ea typeface="Calibri" panose="020F0502020204030204" pitchFamily="34" charset="0"/>
                <a:cs typeface="Calibri" panose="020F0502020204030204" pitchFamily="34" charset="0"/>
                <a:sym typeface="Arial"/>
              </a:rPr>
              <a:t>Conversations are the focal point of our operations. While we may not have the opportunity to engage in in-depth discussions at every interaction, commissioners should be prepared to discuss objective unit information, such as activities, membership, and training. </a:t>
            </a:r>
          </a:p>
          <a:p>
            <a:pPr marL="0" indent="0"/>
            <a:r>
              <a:rPr lang="en-US" sz="1200" b="0" i="0" u="none" strike="noStrike" cap="none" dirty="0">
                <a:solidFill>
                  <a:schemeClr val="dk1"/>
                </a:solidFill>
                <a:effectLst/>
                <a:highlight>
                  <a:srgbClr val="FFFFFF"/>
                </a:highlight>
                <a:latin typeface="Calibri" panose="020F0502020204030204" pitchFamily="34" charset="0"/>
                <a:ea typeface="Calibri" panose="020F0502020204030204" pitchFamily="34" charset="0"/>
                <a:cs typeface="Calibri" panose="020F0502020204030204" pitchFamily="34" charset="0"/>
                <a:sym typeface="Arial"/>
              </a:rPr>
              <a:t>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dk1"/>
                </a:solidFill>
                <a:effectLst/>
                <a:highlight>
                  <a:srgbClr val="FFFFFF"/>
                </a:highlight>
                <a:latin typeface="Calibri" panose="020F0502020204030204" pitchFamily="34" charset="0"/>
                <a:ea typeface="Calibri" panose="020F0502020204030204" pitchFamily="34" charset="0"/>
                <a:cs typeface="Calibri" panose="020F0502020204030204" pitchFamily="34" charset="0"/>
                <a:sym typeface="Arial"/>
              </a:rPr>
              <a:t>We need to build relationships through focused conversations to understand unit dynamics and operations better, enabling commissioners to serve and support the unit more effectively by meeting their needs and offering assistance.</a:t>
            </a:r>
          </a:p>
          <a:p>
            <a:endParaRPr lang="en-US" sz="1400" dirty="0"/>
          </a:p>
        </p:txBody>
      </p:sp>
      <p:sp>
        <p:nvSpPr>
          <p:cNvPr id="4" name="Slide Number Placeholder 3"/>
          <p:cNvSpPr>
            <a:spLocks noGrp="1"/>
          </p:cNvSpPr>
          <p:nvPr>
            <p:ph type="sldNum" sz="quarter" idx="5"/>
          </p:nvPr>
        </p:nvSpPr>
        <p:spPr>
          <a:xfrm>
            <a:off x="6331352" y="8846554"/>
            <a:ext cx="525062" cy="467309"/>
          </a:xfrm>
        </p:spPr>
        <p:txBody>
          <a:bodyPr/>
          <a:lstStyle/>
          <a:p>
            <a:fld id="{59048FD7-9EFB-46E7-BEEF-BA929D3F9856}" type="slidenum">
              <a:rPr lang="en-US" smtClean="0"/>
              <a:t>9</a:t>
            </a:fld>
            <a:endParaRPr lang="en-US"/>
          </a:p>
        </p:txBody>
      </p:sp>
    </p:spTree>
    <p:extLst>
      <p:ext uri="{BB962C8B-B14F-4D97-AF65-F5344CB8AC3E}">
        <p14:creationId xmlns:p14="http://schemas.microsoft.com/office/powerpoint/2010/main" val="38290849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6488D-9E6D-5A54-A3E5-108C055E0B89}"/>
              </a:ext>
            </a:extLst>
          </p:cNvPr>
          <p:cNvSpPr>
            <a:spLocks noGrp="1"/>
          </p:cNvSpPr>
          <p:nvPr>
            <p:ph type="ctrTitle"/>
          </p:nvPr>
        </p:nvSpPr>
        <p:spPr>
          <a:xfrm>
            <a:off x="1143000" y="1122363"/>
            <a:ext cx="6858000" cy="2387600"/>
          </a:xfrm>
        </p:spPr>
        <p:txBody>
          <a:bodyPr anchor="b"/>
          <a:lstStyle>
            <a:lvl1pPr algn="ctr">
              <a:defRPr sz="4500" b="1">
                <a:latin typeface="+mn-lt"/>
              </a:defRPr>
            </a:lvl1pPr>
          </a:lstStyle>
          <a:p>
            <a:r>
              <a:rPr lang="en-US"/>
              <a:t>Click to edit Master title style</a:t>
            </a:r>
          </a:p>
        </p:txBody>
      </p:sp>
      <p:sp>
        <p:nvSpPr>
          <p:cNvPr id="3" name="Subtitle 2">
            <a:extLst>
              <a:ext uri="{FF2B5EF4-FFF2-40B4-BE49-F238E27FC236}">
                <a16:creationId xmlns:a16="http://schemas.microsoft.com/office/drawing/2014/main" id="{3A5208C5-5331-D15E-E292-3AA7DC4A23AE}"/>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4AD9AA0B-9320-F675-0C97-A641ED73463A}"/>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2E98E3A2-19EE-3C46-6D9A-0B45A732D8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E0926B-17B1-8C7A-D30A-E983637FF38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
        <p:nvSpPr>
          <p:cNvPr id="7" name="TextBox 6">
            <a:extLst>
              <a:ext uri="{FF2B5EF4-FFF2-40B4-BE49-F238E27FC236}">
                <a16:creationId xmlns:a16="http://schemas.microsoft.com/office/drawing/2014/main" id="{84783D92-6573-DA26-F026-080512160436}"/>
              </a:ext>
            </a:extLst>
          </p:cNvPr>
          <p:cNvSpPr txBox="1"/>
          <p:nvPr/>
        </p:nvSpPr>
        <p:spPr>
          <a:xfrm>
            <a:off x="4771801" y="91321"/>
            <a:ext cx="2997685" cy="646331"/>
          </a:xfrm>
          <a:prstGeom prst="rect">
            <a:avLst/>
          </a:prstGeom>
          <a:noFill/>
        </p:spPr>
        <p:txBody>
          <a:bodyPr wrap="square" rtlCol="0">
            <a:spAutoFit/>
          </a:bodyPr>
          <a:lstStyle/>
          <a:p>
            <a:pPr algn="r"/>
            <a:r>
              <a:rPr lang="en-US" sz="1800" b="1">
                <a:solidFill>
                  <a:schemeClr val="bg1"/>
                </a:solidFill>
              </a:rPr>
              <a:t>Commissioner Position-Specific Training</a:t>
            </a:r>
          </a:p>
        </p:txBody>
      </p:sp>
    </p:spTree>
    <p:extLst>
      <p:ext uri="{BB962C8B-B14F-4D97-AF65-F5344CB8AC3E}">
        <p14:creationId xmlns:p14="http://schemas.microsoft.com/office/powerpoint/2010/main" val="35323844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E604E-0C29-FD15-1CE2-08504EB8BE44}"/>
              </a:ext>
            </a:extLst>
          </p:cNvPr>
          <p:cNvSpPr>
            <a:spLocks noGrp="1"/>
          </p:cNvSpPr>
          <p:nvPr>
            <p:ph type="title"/>
          </p:nvPr>
        </p:nvSpPr>
        <p:spPr/>
        <p:txBody>
          <a:bodyPr>
            <a:normAutofit/>
          </a:bodyPr>
          <a:lstStyle>
            <a:lvl1pPr>
              <a:defRPr sz="2700" b="1">
                <a:solidFill>
                  <a:schemeClr val="tx1"/>
                </a:solidFill>
                <a:latin typeface="+mn-lt"/>
              </a:defRPr>
            </a:lvl1pPr>
          </a:lstStyle>
          <a:p>
            <a:r>
              <a:rPr lang="en-US"/>
              <a:t>Click to edit Master title style</a:t>
            </a:r>
          </a:p>
        </p:txBody>
      </p:sp>
      <p:sp>
        <p:nvSpPr>
          <p:cNvPr id="3" name="Vertical Text Placeholder 2">
            <a:extLst>
              <a:ext uri="{FF2B5EF4-FFF2-40B4-BE49-F238E27FC236}">
                <a16:creationId xmlns:a16="http://schemas.microsoft.com/office/drawing/2014/main" id="{CEC5A280-151D-B9AE-003D-62DE928D9B3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E79DA9-F93E-2D64-4639-F32EFB49B723}"/>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773F8289-F434-94F2-8B81-B0F910BC18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A316E99-349B-45DE-1CB8-58DF2823EC1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112258147"/>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5F3595-51B3-A911-142E-F9AB77290457}"/>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2B8812E-555F-A83E-B991-7669CB2F3BC7}"/>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A86C5B-9B4D-9190-0D53-FBBD8475BFC7}"/>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E398CF8E-3BA2-3542-CC90-613AA134B6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F88AEA-E9BF-CE53-9E09-3671FD43243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416134937"/>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1_Blank">
    <p:spTree>
      <p:nvGrpSpPr>
        <p:cNvPr id="1" name="Shape 23"/>
        <p:cNvGrpSpPr/>
        <p:nvPr/>
      </p:nvGrpSpPr>
      <p:grpSpPr>
        <a:xfrm>
          <a:off x="0" y="0"/>
          <a:ext cx="0" cy="0"/>
          <a:chOff x="0" y="0"/>
          <a:chExt cx="0" cy="0"/>
        </a:xfrm>
      </p:grpSpPr>
      <p:sp>
        <p:nvSpPr>
          <p:cNvPr id="24" name="Google Shape;24;p87"/>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87"/>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87"/>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7654438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27"/>
        <p:cNvGrpSpPr/>
        <p:nvPr/>
      </p:nvGrpSpPr>
      <p:grpSpPr>
        <a:xfrm>
          <a:off x="0" y="0"/>
          <a:ext cx="0" cy="0"/>
          <a:chOff x="0" y="0"/>
          <a:chExt cx="0" cy="0"/>
        </a:xfrm>
      </p:grpSpPr>
      <p:sp>
        <p:nvSpPr>
          <p:cNvPr id="28" name="Google Shape;28;p88"/>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88"/>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88"/>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569446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17A34-5A60-2008-9D35-C397459A162B}"/>
              </a:ext>
            </a:extLst>
          </p:cNvPr>
          <p:cNvSpPr>
            <a:spLocks noGrp="1"/>
          </p:cNvSpPr>
          <p:nvPr>
            <p:ph type="title"/>
          </p:nvPr>
        </p:nvSpPr>
        <p:spPr>
          <a:xfrm>
            <a:off x="215538" y="269240"/>
            <a:ext cx="4227469" cy="823595"/>
          </a:xfrm>
        </p:spPr>
        <p:txBody>
          <a:bodyPr>
            <a:noAutofit/>
          </a:bodyPr>
          <a:lstStyle>
            <a:lvl1pPr>
              <a:defRPr sz="2700" b="1">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id="{8447BF3A-BDC8-A540-D98C-CCAF9A4AF8C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B5B5F3-29C9-A818-5A8D-4C3E422632D8}"/>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8D6CDA90-0A60-1D3F-8EB1-7452C5B0C7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1110D3-63F4-282A-AD7F-6E2178BBB87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1790783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0CB67-B311-B181-9B94-A8DFD7DDA599}"/>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19FCB4BD-3055-E623-D88B-1C5A3C62D4EA}"/>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DBE9D83-19B6-B52F-0031-1AFDE26869C2}"/>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D7D7A008-4882-3DED-E52D-AD4F100CC9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CC4794-B0B7-2A5B-83BA-53347B162FF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242622456"/>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10808A-BF32-1CFB-B70A-74E21B4B1642}"/>
              </a:ext>
            </a:extLst>
          </p:cNvPr>
          <p:cNvSpPr>
            <a:spLocks noGrp="1"/>
          </p:cNvSpPr>
          <p:nvPr>
            <p:ph type="title"/>
          </p:nvPr>
        </p:nvSpPr>
        <p:spPr>
          <a:xfrm>
            <a:off x="0" y="396830"/>
            <a:ext cx="7886700" cy="666841"/>
          </a:xfrm>
        </p:spPr>
        <p:txBody>
          <a:bodyPr>
            <a:normAutofit/>
          </a:bodyPr>
          <a:lstStyle>
            <a:lvl1pPr>
              <a:defRPr sz="2700" b="1">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id="{FD301C07-F339-9FA8-D49B-CB679A8B4A06}"/>
              </a:ext>
            </a:extLst>
          </p:cNvPr>
          <p:cNvSpPr>
            <a:spLocks noGrp="1"/>
          </p:cNvSpPr>
          <p:nvPr>
            <p:ph sz="half" idx="1"/>
          </p:nvPr>
        </p:nvSpPr>
        <p:spPr>
          <a:xfrm>
            <a:off x="628650" y="1825625"/>
            <a:ext cx="3886200" cy="4351338"/>
          </a:xfrm>
        </p:spPr>
        <p:txBody>
          <a:bodyPr/>
          <a:lstStyle>
            <a:lvl1pPr>
              <a:defRPr sz="2400" b="1"/>
            </a:lvl1pPr>
            <a:lvl2pPr>
              <a:defRPr sz="2100"/>
            </a:lvl2pPr>
            <a:lvl3pPr>
              <a:defRPr sz="1800"/>
            </a:lvl3pPr>
          </a:lstStyle>
          <a:p>
            <a:pPr lvl="0"/>
            <a:r>
              <a:rPr lang="en-US"/>
              <a:t>Click to edit Master text styles</a:t>
            </a:r>
          </a:p>
          <a:p>
            <a:pPr lvl="1"/>
            <a:r>
              <a:rPr lang="en-US"/>
              <a:t>Second level</a:t>
            </a:r>
          </a:p>
          <a:p>
            <a:pPr lvl="2"/>
            <a:r>
              <a:rPr lang="en-US"/>
              <a:t>Third level</a:t>
            </a:r>
          </a:p>
        </p:txBody>
      </p:sp>
      <p:sp>
        <p:nvSpPr>
          <p:cNvPr id="4" name="Content Placeholder 3">
            <a:extLst>
              <a:ext uri="{FF2B5EF4-FFF2-40B4-BE49-F238E27FC236}">
                <a16:creationId xmlns:a16="http://schemas.microsoft.com/office/drawing/2014/main" id="{7732538E-AE8E-3D55-18D1-2422BEA309C0}"/>
              </a:ext>
            </a:extLst>
          </p:cNvPr>
          <p:cNvSpPr>
            <a:spLocks noGrp="1"/>
          </p:cNvSpPr>
          <p:nvPr>
            <p:ph sz="half" idx="2"/>
          </p:nvPr>
        </p:nvSpPr>
        <p:spPr>
          <a:xfrm>
            <a:off x="4629150" y="1825625"/>
            <a:ext cx="3886200" cy="4351338"/>
          </a:xfrm>
        </p:spPr>
        <p:txBody>
          <a:bodyPr/>
          <a:lstStyle>
            <a:lvl1pPr>
              <a:defRPr sz="2400" b="1"/>
            </a:lvl1pPr>
            <a:lvl2pPr>
              <a:defRPr sz="2100"/>
            </a:lvl2pPr>
            <a:lvl3pPr>
              <a:defRPr sz="1800"/>
            </a:lvl3pPr>
            <a:lvl4pPr>
              <a:defRPr sz="1800"/>
            </a:lvl4pPr>
          </a:lstStyle>
          <a:p>
            <a:pPr lvl="0"/>
            <a:r>
              <a:rPr lang="en-US"/>
              <a:t>Click to edit Master text styles</a:t>
            </a:r>
          </a:p>
          <a:p>
            <a:pPr lvl="1"/>
            <a:r>
              <a:rPr lang="en-US"/>
              <a:t>Second level</a:t>
            </a:r>
          </a:p>
          <a:p>
            <a:pPr lvl="2"/>
            <a:r>
              <a:rPr lang="en-US"/>
              <a:t>Third level</a:t>
            </a:r>
          </a:p>
        </p:txBody>
      </p:sp>
      <p:sp>
        <p:nvSpPr>
          <p:cNvPr id="5" name="Date Placeholder 4">
            <a:extLst>
              <a:ext uri="{FF2B5EF4-FFF2-40B4-BE49-F238E27FC236}">
                <a16:creationId xmlns:a16="http://schemas.microsoft.com/office/drawing/2014/main" id="{8636B103-E5C0-85E4-1409-6A603066D099}"/>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82869416-048A-424D-39AD-A98B8F09E1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FC2F36A-D6E4-F16F-E6BE-D78EBFC7007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711461377"/>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DC892-2729-DEC0-B2F5-40674DFE858D}"/>
              </a:ext>
            </a:extLst>
          </p:cNvPr>
          <p:cNvSpPr>
            <a:spLocks noGrp="1"/>
          </p:cNvSpPr>
          <p:nvPr>
            <p:ph type="title"/>
          </p:nvPr>
        </p:nvSpPr>
        <p:spPr>
          <a:xfrm>
            <a:off x="0" y="548323"/>
            <a:ext cx="4572000" cy="640715"/>
          </a:xfrm>
        </p:spPr>
        <p:txBody>
          <a:bodyPr>
            <a:normAutofit/>
          </a:bodyPr>
          <a:lstStyle>
            <a:lvl1pPr>
              <a:defRPr sz="2700" b="1">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id="{01096E8D-123D-CFAA-714E-ED4503C11E66}"/>
              </a:ext>
            </a:extLst>
          </p:cNvPr>
          <p:cNvSpPr>
            <a:spLocks noGrp="1"/>
          </p:cNvSpPr>
          <p:nvPr>
            <p:ph type="body" idx="1"/>
          </p:nvPr>
        </p:nvSpPr>
        <p:spPr>
          <a:xfrm>
            <a:off x="629842" y="1681163"/>
            <a:ext cx="3868340" cy="823912"/>
          </a:xfrm>
        </p:spPr>
        <p:txBody>
          <a:bodyPr anchor="b">
            <a:noAutofit/>
          </a:bodyPr>
          <a:lstStyle>
            <a:lvl1pPr marL="0" indent="0">
              <a:buNone/>
              <a:defRPr sz="24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257A100B-A11C-3B6A-CC7E-6FACC016AE61}"/>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5CED1DA-EA91-4CE9-7F1C-BFE6BC6DA923}"/>
              </a:ext>
            </a:extLst>
          </p:cNvPr>
          <p:cNvSpPr>
            <a:spLocks noGrp="1"/>
          </p:cNvSpPr>
          <p:nvPr>
            <p:ph type="body" sz="quarter" idx="3"/>
          </p:nvPr>
        </p:nvSpPr>
        <p:spPr>
          <a:xfrm>
            <a:off x="4629150" y="1681163"/>
            <a:ext cx="3887391" cy="823912"/>
          </a:xfrm>
        </p:spPr>
        <p:txBody>
          <a:bodyPr anchor="b">
            <a:noAutofit/>
          </a:bodyPr>
          <a:lstStyle>
            <a:lvl1pPr marL="0" indent="0">
              <a:buNone/>
              <a:defRPr sz="24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C66BD97D-43CE-E934-1909-CCB7BED218B0}"/>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4F7685-18EA-451A-E95B-D26C5E026DDB}"/>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3B99513D-D958-2822-DC69-52D17547326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A1D971A-EDAC-AF4C-EF8D-35497050023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374781366"/>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24F65-C1D6-DD3E-8FD0-BDC82B648A61}"/>
              </a:ext>
            </a:extLst>
          </p:cNvPr>
          <p:cNvSpPr>
            <a:spLocks noGrp="1"/>
          </p:cNvSpPr>
          <p:nvPr>
            <p:ph type="title"/>
          </p:nvPr>
        </p:nvSpPr>
        <p:spPr>
          <a:xfrm>
            <a:off x="0" y="494801"/>
            <a:ext cx="4487092" cy="732155"/>
          </a:xfrm>
        </p:spPr>
        <p:txBody>
          <a:bodyPr>
            <a:normAutofit/>
          </a:bodyPr>
          <a:lstStyle>
            <a:lvl1pPr>
              <a:defRPr sz="2700" b="1">
                <a:solidFill>
                  <a:schemeClr val="tx1"/>
                </a:solidFill>
                <a:latin typeface="+mn-lt"/>
              </a:defRPr>
            </a:lvl1pPr>
          </a:lstStyle>
          <a:p>
            <a:r>
              <a:rPr lang="en-US"/>
              <a:t>Click to edit Master title style</a:t>
            </a:r>
          </a:p>
        </p:txBody>
      </p:sp>
      <p:sp>
        <p:nvSpPr>
          <p:cNvPr id="3" name="Date Placeholder 2">
            <a:extLst>
              <a:ext uri="{FF2B5EF4-FFF2-40B4-BE49-F238E27FC236}">
                <a16:creationId xmlns:a16="http://schemas.microsoft.com/office/drawing/2014/main" id="{29629B2C-7CC1-7549-60E4-DA2398F2885F}"/>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DE495879-C2EF-C014-A894-C2F9B334277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7910FDD-2348-9356-D805-D0F43033D95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857359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D57E1E4-F678-4347-8B9E-2A9963720756}"/>
              </a:ext>
            </a:extLst>
          </p:cNvPr>
          <p:cNvSpPr>
            <a:spLocks noGrp="1"/>
          </p:cNvSpPr>
          <p:nvPr>
            <p:ph type="title"/>
          </p:nvPr>
        </p:nvSpPr>
        <p:spPr>
          <a:xfrm>
            <a:off x="0" y="494801"/>
            <a:ext cx="4487092" cy="732155"/>
          </a:xfrm>
        </p:spPr>
        <p:txBody>
          <a:bodyPr>
            <a:normAutofit/>
          </a:bodyPr>
          <a:lstStyle>
            <a:lvl1pPr>
              <a:defRPr sz="2700" b="1">
                <a:solidFill>
                  <a:schemeClr val="tx1"/>
                </a:solidFill>
                <a:latin typeface="+mn-lt"/>
              </a:defRPr>
            </a:lvl1pPr>
          </a:lstStyle>
          <a:p>
            <a:r>
              <a:rPr lang="en-US"/>
              <a:t>Click to edit Master title style</a:t>
            </a:r>
          </a:p>
        </p:txBody>
      </p:sp>
    </p:spTree>
    <p:extLst>
      <p:ext uri="{BB962C8B-B14F-4D97-AF65-F5344CB8AC3E}">
        <p14:creationId xmlns:p14="http://schemas.microsoft.com/office/powerpoint/2010/main" val="142007693"/>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F2D98-4157-749B-F9B7-9D44AAEB033E}"/>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DBB01A63-5BCC-BEFB-D0D0-CD01F5C53B78}"/>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4247E2E-496D-2C5E-63A1-3A1A5FE36580}"/>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85BD8FC8-DCEA-F3C5-8320-62955867365F}"/>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1C5FF34B-6EFE-9E72-5444-23E22BA96F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0E3FA2-13A2-41EA-8BC5-855EEE34EC6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246989023"/>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02624C-559E-BC94-A892-E768F710A2AA}"/>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8647343B-968C-1C0B-2F8D-E69D9A80AAB6}"/>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a:extLst>
              <a:ext uri="{FF2B5EF4-FFF2-40B4-BE49-F238E27FC236}">
                <a16:creationId xmlns:a16="http://schemas.microsoft.com/office/drawing/2014/main" id="{F0B01AF2-7BED-A83C-E157-46AC996BE557}"/>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E803C4DF-0F3D-0ABB-B992-DECE9CA238C9}"/>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92E9383E-2B82-222C-BDC7-ECDCDAC4340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D75F0A-D2F9-D86A-72A6-50BEFE871E5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5688176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3A5E49-BE28-BA71-E9CF-AF47D28D2E3D}"/>
              </a:ext>
            </a:extLst>
          </p:cNvPr>
          <p:cNvSpPr>
            <a:spLocks noGrp="1"/>
          </p:cNvSpPr>
          <p:nvPr>
            <p:ph type="title"/>
          </p:nvPr>
        </p:nvSpPr>
        <p:spPr>
          <a:xfrm>
            <a:off x="0" y="490833"/>
            <a:ext cx="5055326" cy="74804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294C82F-7C06-8BFE-B645-BD66A75CDB9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p:txBody>
      </p:sp>
      <p:sp>
        <p:nvSpPr>
          <p:cNvPr id="4" name="Date Placeholder 3">
            <a:extLst>
              <a:ext uri="{FF2B5EF4-FFF2-40B4-BE49-F238E27FC236}">
                <a16:creationId xmlns:a16="http://schemas.microsoft.com/office/drawing/2014/main" id="{E8411DE1-57EE-D5F9-261C-CFFD56510EDB}"/>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D8D32019-CB9D-83CB-8E55-7A84A75DF4DC}"/>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4F945EA-74C2-8864-7CA9-87A452B65DFF}"/>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a:p>
        </p:txBody>
      </p:sp>
      <p:sp>
        <p:nvSpPr>
          <p:cNvPr id="7" name="Right Triangle 6">
            <a:extLst>
              <a:ext uri="{FF2B5EF4-FFF2-40B4-BE49-F238E27FC236}">
                <a16:creationId xmlns:a16="http://schemas.microsoft.com/office/drawing/2014/main" id="{3A701440-F4C2-39BC-2DC0-4658CD21F668}"/>
              </a:ext>
            </a:extLst>
          </p:cNvPr>
          <p:cNvSpPr/>
          <p:nvPr/>
        </p:nvSpPr>
        <p:spPr>
          <a:xfrm flipH="1" flipV="1">
            <a:off x="1725561" y="-1916"/>
            <a:ext cx="7418439" cy="1402090"/>
          </a:xfrm>
          <a:prstGeom prst="rtTriangl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p>
        </p:txBody>
      </p:sp>
      <p:pic>
        <p:nvPicPr>
          <p:cNvPr id="8" name="Picture 7" descr="A picture containing drawing, game&#10;&#10;Description automatically generated">
            <a:extLst>
              <a:ext uri="{FF2B5EF4-FFF2-40B4-BE49-F238E27FC236}">
                <a16:creationId xmlns:a16="http://schemas.microsoft.com/office/drawing/2014/main" id="{ADB6D27A-4FA7-56E7-D003-C6E4D5F497FF}"/>
              </a:ext>
            </a:extLst>
          </p:cNvPr>
          <p:cNvPicPr>
            <a:picLocks noChangeAspect="1"/>
          </p:cNvPicPr>
          <p:nvPr/>
        </p:nvPicPr>
        <p:blipFill>
          <a:blip r:embed="rId1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897091" y="113710"/>
            <a:ext cx="1054890" cy="999460"/>
          </a:xfrm>
          <a:prstGeom prst="rect">
            <a:avLst/>
          </a:prstGeom>
        </p:spPr>
      </p:pic>
    </p:spTree>
    <p:extLst>
      <p:ext uri="{BB962C8B-B14F-4D97-AF65-F5344CB8AC3E}">
        <p14:creationId xmlns:p14="http://schemas.microsoft.com/office/powerpoint/2010/main" val="2567050525"/>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Lst>
  <p:hf sldNum="0" hdr="0" ftr="0" dt="0"/>
  <p:txStyles>
    <p:titleStyle>
      <a:lvl1pPr algn="l" defTabSz="685800" rtl="0" eaLnBrk="1" latinLnBrk="0" hangingPunct="1">
        <a:lnSpc>
          <a:spcPct val="90000"/>
        </a:lnSpc>
        <a:spcBef>
          <a:spcPct val="0"/>
        </a:spcBef>
        <a:buNone/>
        <a:defRPr sz="2700" b="1" kern="1200">
          <a:solidFill>
            <a:schemeClr val="tx1"/>
          </a:solidFill>
          <a:latin typeface="+mn-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b="1"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hyperlink" Target="https://www.scouting.org/commissioners/connections/" TargetMode="Externa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13.xml"/><Relationship Id="rId5" Type="http://schemas.openxmlformats.org/officeDocument/2006/relationships/image" Target="../media/image21.png"/><Relationship Id="rId4" Type="http://schemas.openxmlformats.org/officeDocument/2006/relationships/hyperlink" Target="https://www.scouting.org/resources/"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hyperlink" Target="http://www.chaidir.web.id/2013/04/trik-menebak-tanggal-lahir.html"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hyperlink" Target="http://arkansasgopwing.blogspot.com/2014/01/a-lot-of-things-we-dont-need-from-dc.html"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5.png"/><Relationship Id="rId7" Type="http://schemas.openxmlformats.org/officeDocument/2006/relationships/image" Target="../media/image49.jpeg"/><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jpeg"/></Relationships>
</file>

<file path=ppt/slides/_rels/slide5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3.xml"/><Relationship Id="rId1" Type="http://schemas.openxmlformats.org/officeDocument/2006/relationships/slideLayout" Target="../slideLayouts/slideLayout13.xml"/><Relationship Id="rId4" Type="http://schemas.openxmlformats.org/officeDocument/2006/relationships/image" Target="../media/image54.jpeg"/></Relationships>
</file>

<file path=ppt/slides/_rels/slide5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5.xml"/><Relationship Id="rId1" Type="http://schemas.openxmlformats.org/officeDocument/2006/relationships/slideLayout" Target="../slideLayouts/slideLayout13.xml"/><Relationship Id="rId4" Type="http://schemas.openxmlformats.org/officeDocument/2006/relationships/image" Target="../media/image47.png"/></Relationships>
</file>

<file path=ppt/slides/_rels/slide5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7.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9.xml"/><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60.xml"/><Relationship Id="rId1" Type="http://schemas.openxmlformats.org/officeDocument/2006/relationships/slideLayout" Target="../slideLayouts/slideLayout13.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jpeg"/></Relationships>
</file>

<file path=ppt/slides/_rels/slide61.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67.png"/><Relationship Id="rId2" Type="http://schemas.openxmlformats.org/officeDocument/2006/relationships/notesSlide" Target="../notesSlides/notesSlide61.xml"/><Relationship Id="rId1" Type="http://schemas.openxmlformats.org/officeDocument/2006/relationships/slideLayout" Target="../slideLayouts/slideLayout13.xml"/><Relationship Id="rId6" Type="http://schemas.openxmlformats.org/officeDocument/2006/relationships/image" Target="../media/image66.png"/><Relationship Id="rId5" Type="http://schemas.openxmlformats.org/officeDocument/2006/relationships/image" Target="../media/image60.png"/><Relationship Id="rId4" Type="http://schemas.openxmlformats.org/officeDocument/2006/relationships/image" Target="../media/image59.png"/></Relationships>
</file>

<file path=ppt/slides/_rels/slide6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3.xml"/><Relationship Id="rId1" Type="http://schemas.openxmlformats.org/officeDocument/2006/relationships/slideLayout" Target="../slideLayouts/slideLayout13.xml"/><Relationship Id="rId4" Type="http://schemas.openxmlformats.org/officeDocument/2006/relationships/image" Target="../media/image70.jpeg"/></Relationships>
</file>

<file path=ppt/slides/_rels/slide6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73.xml"/><Relationship Id="rId1" Type="http://schemas.openxmlformats.org/officeDocument/2006/relationships/slideLayout" Target="../slideLayouts/slideLayout2.xml"/><Relationship Id="rId5" Type="http://schemas.openxmlformats.org/officeDocument/2006/relationships/image" Target="../media/image77.png"/><Relationship Id="rId4" Type="http://schemas.openxmlformats.org/officeDocument/2006/relationships/hyperlink" Target="https://www.scouting.org/wp-content/uploads/2025/04/524-95625-Annual-Charter-Agreement.pdf" TargetMode="Externa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82.jpeg"/><Relationship Id="rId7" Type="http://schemas.openxmlformats.org/officeDocument/2006/relationships/image" Target="../media/image86.jpeg"/><Relationship Id="rId2" Type="http://schemas.openxmlformats.org/officeDocument/2006/relationships/notesSlide" Target="../notesSlides/notesSlide80.xml"/><Relationship Id="rId1" Type="http://schemas.openxmlformats.org/officeDocument/2006/relationships/slideLayout" Target="../slideLayouts/slideLayout13.xml"/><Relationship Id="rId6" Type="http://schemas.openxmlformats.org/officeDocument/2006/relationships/image" Target="../media/image85.jpeg"/><Relationship Id="rId5" Type="http://schemas.openxmlformats.org/officeDocument/2006/relationships/image" Target="../media/image84.jpeg"/><Relationship Id="rId4" Type="http://schemas.openxmlformats.org/officeDocument/2006/relationships/image" Target="../media/image83.jpeg"/><Relationship Id="rId9" Type="http://schemas.openxmlformats.org/officeDocument/2006/relationships/hyperlink" Target="https://www.scouting.org/commissioners/recognition/" TargetMode="External"/></Relationships>
</file>

<file path=ppt/slides/_rels/slide8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82.xml"/><Relationship Id="rId1" Type="http://schemas.openxmlformats.org/officeDocument/2006/relationships/slideLayout" Target="../slideLayouts/slideLayout13.xml"/><Relationship Id="rId4" Type="http://schemas.openxmlformats.org/officeDocument/2006/relationships/hyperlink" Target="http://www.scouting.org/commissioners/manuals" TargetMode="External"/></Relationships>
</file>

<file path=ppt/slides/_rels/slide8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83.xml"/><Relationship Id="rId1" Type="http://schemas.openxmlformats.org/officeDocument/2006/relationships/slideLayout" Target="../slideLayouts/slideLayout13.xml"/><Relationship Id="rId5" Type="http://schemas.openxmlformats.org/officeDocument/2006/relationships/hyperlink" Target="https://www.scouting.org/commissioners/" TargetMode="External"/><Relationship Id="rId4" Type="http://schemas.openxmlformats.org/officeDocument/2006/relationships/image" Target="../media/image91.png"/></Relationships>
</file>

<file path=ppt/slides/_rels/slide84.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84.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85.xml"/><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86.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8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8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pic>
        <p:nvPicPr>
          <p:cNvPr id="47" name="Google Shape;47;p1"/>
          <p:cNvPicPr preferRelativeResize="0"/>
          <p:nvPr/>
        </p:nvPicPr>
        <p:blipFill rotWithShape="1">
          <a:blip r:embed="rId3">
            <a:alphaModFix/>
          </a:blip>
          <a:srcRect/>
          <a:stretch/>
        </p:blipFill>
        <p:spPr>
          <a:xfrm>
            <a:off x="2775645" y="1764323"/>
            <a:ext cx="3315173" cy="3329354"/>
          </a:xfrm>
          <a:prstGeom prst="rect">
            <a:avLst/>
          </a:prstGeom>
          <a:noFill/>
          <a:ln>
            <a:noFill/>
          </a:ln>
        </p:spPr>
      </p:pic>
      <p:pic>
        <p:nvPicPr>
          <p:cNvPr id="2" name="Picture 1">
            <a:extLst>
              <a:ext uri="{FF2B5EF4-FFF2-40B4-BE49-F238E27FC236}">
                <a16:creationId xmlns:a16="http://schemas.microsoft.com/office/drawing/2014/main" id="{F6B461B3-9CED-D1B3-AC95-DA63EA26E0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5162" y="218321"/>
            <a:ext cx="2673341" cy="413152"/>
          </a:xfrm>
          <a:prstGeom prst="rect">
            <a:avLst/>
          </a:prstGeom>
        </p:spPr>
      </p:pic>
      <p:sp>
        <p:nvSpPr>
          <p:cNvPr id="4" name="TextBox 2">
            <a:extLst>
              <a:ext uri="{FF2B5EF4-FFF2-40B4-BE49-F238E27FC236}">
                <a16:creationId xmlns:a16="http://schemas.microsoft.com/office/drawing/2014/main" id="{52574C3D-8776-46B3-B995-BC4EC657286A}"/>
              </a:ext>
            </a:extLst>
          </p:cNvPr>
          <p:cNvSpPr txBox="1"/>
          <p:nvPr/>
        </p:nvSpPr>
        <p:spPr>
          <a:xfrm>
            <a:off x="4870938" y="5952364"/>
            <a:ext cx="3587262"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dirty="0">
                <a:solidFill>
                  <a:schemeClr val="bg1">
                    <a:lumMod val="65000"/>
                  </a:schemeClr>
                </a:solidFill>
                <a:latin typeface="Calibri" panose="020F0502020204030204" pitchFamily="34" charset="0"/>
                <a:cs typeface="Calibri" panose="020F0502020204030204" pitchFamily="34" charset="0"/>
              </a:rPr>
              <a:t>Revision date 08/2025</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5258E-15F1-EC32-652D-9BF7E6BD70DC}"/>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253A1E9C-763B-B8BF-5622-BAB3020C410F}"/>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E1C92C58-862A-AE38-02CA-04DC1A3478B6}"/>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3FB87072-6F84-1153-2A6E-8AFDC9AB3E2B}"/>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sp>
        <p:nvSpPr>
          <p:cNvPr id="4" name="TextBox 3">
            <a:extLst>
              <a:ext uri="{FF2B5EF4-FFF2-40B4-BE49-F238E27FC236}">
                <a16:creationId xmlns:a16="http://schemas.microsoft.com/office/drawing/2014/main" id="{240D8D2D-1EE9-982A-663A-F2D86BAD7087}"/>
              </a:ext>
            </a:extLst>
          </p:cNvPr>
          <p:cNvSpPr txBox="1"/>
          <p:nvPr/>
        </p:nvSpPr>
        <p:spPr>
          <a:xfrm>
            <a:off x="339559" y="419798"/>
            <a:ext cx="3705063" cy="646331"/>
          </a:xfrm>
          <a:prstGeom prst="rect">
            <a:avLst/>
          </a:prstGeom>
          <a:noFill/>
        </p:spPr>
        <p:txBody>
          <a:bodyPr wrap="square" rtlCol="0">
            <a:spAutoFit/>
          </a:bodyPr>
          <a:lstStyle/>
          <a:p>
            <a:r>
              <a:rPr lang="en-US" sz="3600" b="1"/>
              <a:t>Unit Metrics</a:t>
            </a:r>
          </a:p>
        </p:txBody>
      </p:sp>
      <p:sp>
        <p:nvSpPr>
          <p:cNvPr id="14" name="Subtitle 6">
            <a:extLst>
              <a:ext uri="{FF2B5EF4-FFF2-40B4-BE49-F238E27FC236}">
                <a16:creationId xmlns:a16="http://schemas.microsoft.com/office/drawing/2014/main" id="{8B740558-75CB-6347-7197-B7E776AE23F2}"/>
              </a:ext>
            </a:extLst>
          </p:cNvPr>
          <p:cNvSpPr txBox="1">
            <a:spLocks/>
          </p:cNvSpPr>
          <p:nvPr/>
        </p:nvSpPr>
        <p:spPr>
          <a:xfrm>
            <a:off x="1848313" y="1923109"/>
            <a:ext cx="6636550" cy="3766850"/>
          </a:xfrm>
          <a:prstGeom prst="rect">
            <a:avLst/>
          </a:prstGeom>
        </p:spPr>
        <p:txBody>
          <a:bodyPr vert="horz" lIns="51435" tIns="25718" rIns="51435" bIns="25718"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rgbClr val="015E9E"/>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rgbClr val="015E9E"/>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rgbClr val="015E9E"/>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rgbClr val="015E9E"/>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rgbClr val="015E9E"/>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21469" indent="-321469" algn="l">
              <a:buFont typeface="Arial" panose="020B0604020202020204" pitchFamily="34" charset="0"/>
              <a:buChar char="•"/>
            </a:pPr>
            <a:r>
              <a:rPr lang="en-US" sz="2800" b="1">
                <a:solidFill>
                  <a:schemeClr val="tx1"/>
                </a:solidFill>
              </a:rPr>
              <a:t>Key Leaders Trained</a:t>
            </a:r>
          </a:p>
          <a:p>
            <a:pPr marL="321469" indent="-321469" algn="l">
              <a:buFont typeface="Arial" panose="020B0604020202020204" pitchFamily="34" charset="0"/>
              <a:buChar char="•"/>
            </a:pPr>
            <a:r>
              <a:rPr lang="en-US" sz="2800" b="1">
                <a:solidFill>
                  <a:schemeClr val="tx1"/>
                </a:solidFill>
              </a:rPr>
              <a:t>Unit Size</a:t>
            </a:r>
          </a:p>
          <a:p>
            <a:pPr marL="321469" indent="-321469" algn="l">
              <a:buFont typeface="Arial" panose="020B0604020202020204" pitchFamily="34" charset="0"/>
              <a:buChar char="•"/>
            </a:pPr>
            <a:r>
              <a:rPr lang="en-US" sz="2800" b="1">
                <a:solidFill>
                  <a:schemeClr val="tx1"/>
                </a:solidFill>
              </a:rPr>
              <a:t>Year Over Year Membership Growth</a:t>
            </a:r>
          </a:p>
          <a:p>
            <a:pPr marL="321469" indent="-321469" algn="l">
              <a:buFont typeface="Arial" panose="020B0604020202020204" pitchFamily="34" charset="0"/>
              <a:buChar char="•"/>
            </a:pPr>
            <a:r>
              <a:rPr lang="en-US" sz="2800" b="1">
                <a:solidFill>
                  <a:schemeClr val="tx1"/>
                </a:solidFill>
              </a:rPr>
              <a:t>Advancement / Youth Leadership</a:t>
            </a:r>
          </a:p>
          <a:p>
            <a:pPr marL="321469" indent="-321469" algn="l">
              <a:buFont typeface="Arial" panose="020B0604020202020204" pitchFamily="34" charset="0"/>
              <a:buChar char="•"/>
            </a:pPr>
            <a:r>
              <a:rPr lang="en-US" sz="2800" b="1">
                <a:solidFill>
                  <a:schemeClr val="tx1"/>
                </a:solidFill>
              </a:rPr>
              <a:t>Outdoor Activities / Super Activity</a:t>
            </a:r>
          </a:p>
          <a:p>
            <a:pPr marL="321469" indent="-321469" algn="l">
              <a:buFont typeface="Arial" panose="020B0604020202020204" pitchFamily="34" charset="0"/>
              <a:buChar char="•"/>
            </a:pPr>
            <a:r>
              <a:rPr lang="en-US" sz="2800" b="1">
                <a:solidFill>
                  <a:schemeClr val="tx1"/>
                </a:solidFill>
              </a:rPr>
              <a:t>Retention</a:t>
            </a:r>
          </a:p>
          <a:p>
            <a:pPr algn="l"/>
            <a:endParaRPr lang="en-US" sz="3600">
              <a:solidFill>
                <a:schemeClr val="tx1"/>
              </a:solidFill>
            </a:endParaRPr>
          </a:p>
        </p:txBody>
      </p:sp>
      <p:pic>
        <p:nvPicPr>
          <p:cNvPr id="15" name="Google Shape;129;p4" descr="Icon Image">
            <a:extLst>
              <a:ext uri="{FF2B5EF4-FFF2-40B4-BE49-F238E27FC236}">
                <a16:creationId xmlns:a16="http://schemas.microsoft.com/office/drawing/2014/main" id="{220814DC-015E-41DB-F05A-DA20BBCE3931}"/>
              </a:ext>
            </a:extLst>
          </p:cNvPr>
          <p:cNvPicPr preferRelativeResize="0"/>
          <p:nvPr/>
        </p:nvPicPr>
        <p:blipFill rotWithShape="1">
          <a:blip r:embed="rId3">
            <a:alphaModFix/>
          </a:blip>
          <a:srcRect/>
          <a:stretch/>
        </p:blipFill>
        <p:spPr>
          <a:xfrm>
            <a:off x="457531" y="2406315"/>
            <a:ext cx="1226889" cy="1400219"/>
          </a:xfrm>
          <a:prstGeom prst="rect">
            <a:avLst/>
          </a:prstGeom>
          <a:noFill/>
          <a:ln>
            <a:noFill/>
          </a:ln>
        </p:spPr>
      </p:pic>
    </p:spTree>
    <p:extLst>
      <p:ext uri="{BB962C8B-B14F-4D97-AF65-F5344CB8AC3E}">
        <p14:creationId xmlns:p14="http://schemas.microsoft.com/office/powerpoint/2010/main" val="31812471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1CFD4-AE02-6924-7321-0D304EE31A9D}"/>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CFAE86F4-41ED-0A8C-FD13-A82B3E678781}"/>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135E4045-5BED-EA3D-BFEB-D140264EC73F}"/>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505382CA-7210-1663-959C-4E9F32B7F10E}"/>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pic>
        <p:nvPicPr>
          <p:cNvPr id="4" name="Picture 2">
            <a:extLst>
              <a:ext uri="{FF2B5EF4-FFF2-40B4-BE49-F238E27FC236}">
                <a16:creationId xmlns:a16="http://schemas.microsoft.com/office/drawing/2014/main" id="{2DF359BF-EE3B-7012-78CE-9408B95812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562" y="1362596"/>
            <a:ext cx="8372876" cy="4668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12183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60C74-407B-AA54-FFEC-27E9DBF65A16}"/>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945F33FC-F5EA-268D-BCDD-652BE0855637}"/>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138BDCDB-1E58-BDF4-50A9-EE0BE3227DC6}"/>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E0A463B3-B675-33AD-33B1-82EF6AD611CB}"/>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sp>
        <p:nvSpPr>
          <p:cNvPr id="5" name="Title 2">
            <a:extLst>
              <a:ext uri="{FF2B5EF4-FFF2-40B4-BE49-F238E27FC236}">
                <a16:creationId xmlns:a16="http://schemas.microsoft.com/office/drawing/2014/main" id="{7D27557E-3F06-582B-2F4F-5CD12D304D0E}"/>
              </a:ext>
            </a:extLst>
          </p:cNvPr>
          <p:cNvSpPr txBox="1">
            <a:spLocks/>
          </p:cNvSpPr>
          <p:nvPr/>
        </p:nvSpPr>
        <p:spPr>
          <a:xfrm>
            <a:off x="238353" y="449007"/>
            <a:ext cx="5140355" cy="58936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a:latin typeface="+mn-lt"/>
              </a:rPr>
              <a:t>Unit</a:t>
            </a:r>
            <a:r>
              <a:rPr lang="en-US" sz="4000" b="1"/>
              <a:t> </a:t>
            </a:r>
            <a:r>
              <a:rPr lang="en-US" sz="3600" b="1">
                <a:latin typeface="+mn-lt"/>
              </a:rPr>
              <a:t>Connections:</a:t>
            </a:r>
            <a:endParaRPr lang="en-US" sz="4000" b="1">
              <a:latin typeface="+mn-lt"/>
            </a:endParaRPr>
          </a:p>
        </p:txBody>
      </p:sp>
      <p:sp>
        <p:nvSpPr>
          <p:cNvPr id="6" name="TextBox 5">
            <a:extLst>
              <a:ext uri="{FF2B5EF4-FFF2-40B4-BE49-F238E27FC236}">
                <a16:creationId xmlns:a16="http://schemas.microsoft.com/office/drawing/2014/main" id="{8EC8564D-80CD-E680-8A0D-B8AA81E54198}"/>
              </a:ext>
            </a:extLst>
          </p:cNvPr>
          <p:cNvSpPr txBox="1"/>
          <p:nvPr/>
        </p:nvSpPr>
        <p:spPr>
          <a:xfrm>
            <a:off x="1443785" y="1905506"/>
            <a:ext cx="6448927" cy="3046988"/>
          </a:xfrm>
          <a:prstGeom prst="rect">
            <a:avLst/>
          </a:prstGeom>
          <a:noFill/>
        </p:spPr>
        <p:txBody>
          <a:bodyPr wrap="square">
            <a:spAutoFit/>
          </a:bodyPr>
          <a:lstStyle/>
          <a:p>
            <a:pPr marL="457200" indent="-457200">
              <a:buFont typeface="Arial" panose="020B0604020202020204" pitchFamily="34" charset="0"/>
              <a:buChar char="•"/>
            </a:pPr>
            <a:r>
              <a:rPr lang="en-US" sz="3200" b="1"/>
              <a:t>Build relationships</a:t>
            </a:r>
          </a:p>
          <a:p>
            <a:pPr marL="457200" indent="-457200">
              <a:buFont typeface="Arial" panose="020B0604020202020204" pitchFamily="34" charset="0"/>
              <a:buChar char="•"/>
            </a:pPr>
            <a:r>
              <a:rPr lang="en-US" sz="3200" b="1"/>
              <a:t>Enhance conversations </a:t>
            </a:r>
          </a:p>
          <a:p>
            <a:pPr marL="457200" indent="-457200">
              <a:buFont typeface="Arial" panose="020B0604020202020204" pitchFamily="34" charset="0"/>
              <a:buChar char="•"/>
            </a:pPr>
            <a:r>
              <a:rPr lang="en-US" sz="3200" b="1"/>
              <a:t>Drive collaboration &amp; innovation</a:t>
            </a:r>
          </a:p>
          <a:p>
            <a:pPr marL="457200" indent="-457200">
              <a:buFont typeface="Arial" panose="020B0604020202020204" pitchFamily="34" charset="0"/>
              <a:buChar char="•"/>
            </a:pPr>
            <a:r>
              <a:rPr lang="en-US" sz="3200" b="1"/>
              <a:t>Foster support</a:t>
            </a:r>
          </a:p>
          <a:p>
            <a:pPr marL="457200" indent="-457200">
              <a:buFont typeface="Arial" panose="020B0604020202020204" pitchFamily="34" charset="0"/>
              <a:buChar char="•"/>
            </a:pPr>
            <a:r>
              <a:rPr lang="en-US" sz="3200" b="1"/>
              <a:t>Create &amp; grow partnerships</a:t>
            </a:r>
          </a:p>
          <a:p>
            <a:pPr marL="457200" indent="-457200">
              <a:buFont typeface="Arial" panose="020B0604020202020204" pitchFamily="34" charset="0"/>
              <a:buChar char="•"/>
            </a:pPr>
            <a:r>
              <a:rPr lang="en-US" sz="3200" b="1"/>
              <a:t>Change lives</a:t>
            </a:r>
          </a:p>
        </p:txBody>
      </p:sp>
    </p:spTree>
    <p:extLst>
      <p:ext uri="{BB962C8B-B14F-4D97-AF65-F5344CB8AC3E}">
        <p14:creationId xmlns:p14="http://schemas.microsoft.com/office/powerpoint/2010/main" val="7297303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pic>
        <p:nvPicPr>
          <p:cNvPr id="288" name="Google Shape;288;p16"/>
          <p:cNvPicPr preferRelativeResize="0"/>
          <p:nvPr/>
        </p:nvPicPr>
        <p:blipFill rotWithShape="1">
          <a:blip r:embed="rId3">
            <a:alphaModFix/>
          </a:blip>
          <a:srcRect/>
          <a:stretch/>
        </p:blipFill>
        <p:spPr>
          <a:xfrm>
            <a:off x="886968" y="1436894"/>
            <a:ext cx="4784510" cy="3614879"/>
          </a:xfrm>
          <a:prstGeom prst="rect">
            <a:avLst/>
          </a:prstGeom>
          <a:noFill/>
          <a:ln>
            <a:solidFill>
              <a:schemeClr val="accent1"/>
            </a:solidFill>
          </a:ln>
        </p:spPr>
      </p:pic>
      <p:pic>
        <p:nvPicPr>
          <p:cNvPr id="289" name="Google Shape;289;p16"/>
          <p:cNvPicPr preferRelativeResize="0"/>
          <p:nvPr/>
        </p:nvPicPr>
        <p:blipFill rotWithShape="1">
          <a:blip r:embed="rId4">
            <a:alphaModFix/>
          </a:blip>
          <a:srcRect/>
          <a:stretch/>
        </p:blipFill>
        <p:spPr>
          <a:xfrm>
            <a:off x="6694642" y="2960367"/>
            <a:ext cx="1416592" cy="1384323"/>
          </a:xfrm>
          <a:prstGeom prst="rect">
            <a:avLst/>
          </a:prstGeom>
          <a:noFill/>
          <a:ln>
            <a:noFill/>
          </a:ln>
        </p:spPr>
      </p:pic>
      <p:sp>
        <p:nvSpPr>
          <p:cNvPr id="7" name="TextBox 6">
            <a:extLst>
              <a:ext uri="{FF2B5EF4-FFF2-40B4-BE49-F238E27FC236}">
                <a16:creationId xmlns:a16="http://schemas.microsoft.com/office/drawing/2014/main" id="{D1C13791-F80E-B3EB-87D2-B89D7EC5C0D9}"/>
              </a:ext>
            </a:extLst>
          </p:cNvPr>
          <p:cNvSpPr txBox="1"/>
          <p:nvPr/>
        </p:nvSpPr>
        <p:spPr>
          <a:xfrm>
            <a:off x="2768958" y="5540380"/>
            <a:ext cx="4205338" cy="646331"/>
          </a:xfrm>
          <a:prstGeom prst="rect">
            <a:avLst/>
          </a:prstGeom>
          <a:noFill/>
        </p:spPr>
        <p:txBody>
          <a:bodyPr wrap="square">
            <a:spAutoFit/>
          </a:bodyPr>
          <a:lstStyle/>
          <a:p>
            <a:r>
              <a:rPr lang="en-US" dirty="0">
                <a:hlinkClick r:id="rId5"/>
              </a:rPr>
              <a:t>https://www.scouting.org/commissioners/connections/</a:t>
            </a:r>
            <a:r>
              <a:rPr lang="en-US" dirty="0"/>
              <a:t>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678D95-26A1-4FD1-6DF7-FDFBB039E8DD}"/>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A16E7805-36C6-A3DC-264F-93E0A95D4F42}"/>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3D94BD6F-C11B-2073-882D-98FFBD8A4D30}"/>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8B2C2285-2F6A-1BC3-CA21-64BB1F5E270B}"/>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sp>
        <p:nvSpPr>
          <p:cNvPr id="5" name="Title 2">
            <a:extLst>
              <a:ext uri="{FF2B5EF4-FFF2-40B4-BE49-F238E27FC236}">
                <a16:creationId xmlns:a16="http://schemas.microsoft.com/office/drawing/2014/main" id="{EE886012-D503-D97E-BC37-05EB50227EDC}"/>
              </a:ext>
            </a:extLst>
          </p:cNvPr>
          <p:cNvSpPr txBox="1">
            <a:spLocks/>
          </p:cNvSpPr>
          <p:nvPr/>
        </p:nvSpPr>
        <p:spPr>
          <a:xfrm>
            <a:off x="550863" y="447817"/>
            <a:ext cx="5143500" cy="59055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a:latin typeface="+mn-lt"/>
              </a:rPr>
              <a:t>Unit Goals</a:t>
            </a:r>
          </a:p>
        </p:txBody>
      </p:sp>
      <p:pic>
        <p:nvPicPr>
          <p:cNvPr id="6" name="Google Shape;132;p4" descr="Icon Image">
            <a:extLst>
              <a:ext uri="{FF2B5EF4-FFF2-40B4-BE49-F238E27FC236}">
                <a16:creationId xmlns:a16="http://schemas.microsoft.com/office/drawing/2014/main" id="{B93062B3-4ECD-DED8-72EC-6A1A26F2B5FC}"/>
              </a:ext>
            </a:extLst>
          </p:cNvPr>
          <p:cNvPicPr preferRelativeResize="0"/>
          <p:nvPr/>
        </p:nvPicPr>
        <p:blipFill rotWithShape="1">
          <a:blip r:embed="rId3">
            <a:alphaModFix/>
          </a:blip>
          <a:srcRect/>
          <a:stretch/>
        </p:blipFill>
        <p:spPr>
          <a:xfrm>
            <a:off x="1548775" y="2362664"/>
            <a:ext cx="1573838" cy="1556080"/>
          </a:xfrm>
          <a:prstGeom prst="rect">
            <a:avLst/>
          </a:prstGeom>
          <a:noFill/>
          <a:ln>
            <a:noFill/>
          </a:ln>
        </p:spPr>
      </p:pic>
      <p:pic>
        <p:nvPicPr>
          <p:cNvPr id="8" name="Picture 2">
            <a:extLst>
              <a:ext uri="{FF2B5EF4-FFF2-40B4-BE49-F238E27FC236}">
                <a16:creationId xmlns:a16="http://schemas.microsoft.com/office/drawing/2014/main" id="{BF88BD2F-3411-B4B1-0AC0-EC3662A2168F}"/>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75973" y="2228533"/>
            <a:ext cx="4484977" cy="22424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11867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2C75B3-B4E8-85CF-748F-7E232CFDACA9}"/>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4A841E9C-ABC6-54B2-B4A7-2A722D185253}"/>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324ABC17-586F-B7C1-53C4-C818C23456E2}"/>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D98B4255-789B-D391-1E33-82AC68EBAF02}"/>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sp>
        <p:nvSpPr>
          <p:cNvPr id="5" name="Title 2">
            <a:extLst>
              <a:ext uri="{FF2B5EF4-FFF2-40B4-BE49-F238E27FC236}">
                <a16:creationId xmlns:a16="http://schemas.microsoft.com/office/drawing/2014/main" id="{87A0FCE8-E762-DEE5-6D6E-5FD22B78C6F8}"/>
              </a:ext>
            </a:extLst>
          </p:cNvPr>
          <p:cNvSpPr txBox="1">
            <a:spLocks/>
          </p:cNvSpPr>
          <p:nvPr/>
        </p:nvSpPr>
        <p:spPr>
          <a:xfrm>
            <a:off x="436684" y="237791"/>
            <a:ext cx="5143500" cy="589360"/>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a:latin typeface="+mn-lt"/>
              </a:rPr>
              <a:t>Unit</a:t>
            </a:r>
            <a:r>
              <a:rPr lang="en-US" sz="3600" b="1">
                <a:solidFill>
                  <a:schemeClr val="bg1"/>
                </a:solidFill>
                <a:latin typeface="+mn-lt"/>
              </a:rPr>
              <a:t> </a:t>
            </a:r>
            <a:r>
              <a:rPr lang="en-US" sz="3600" b="1">
                <a:latin typeface="+mn-lt"/>
              </a:rPr>
              <a:t>Support</a:t>
            </a:r>
          </a:p>
        </p:txBody>
      </p:sp>
      <p:pic>
        <p:nvPicPr>
          <p:cNvPr id="6" name="Picture 2">
            <a:extLst>
              <a:ext uri="{FF2B5EF4-FFF2-40B4-BE49-F238E27FC236}">
                <a16:creationId xmlns:a16="http://schemas.microsoft.com/office/drawing/2014/main" id="{87A31445-D0DD-10C2-F0A2-CA7694296EAB}"/>
              </a:ext>
            </a:extLst>
          </p:cNvPr>
          <p:cNvPicPr>
            <a:picLocks noChangeAspect="1" noChangeArrowheads="1"/>
          </p:cNvPicPr>
          <p:nvPr/>
        </p:nvPicPr>
        <p:blipFill>
          <a:blip r:embed="rId3"/>
          <a:srcRect/>
          <a:stretch/>
        </p:blipFill>
        <p:spPr bwMode="auto">
          <a:xfrm>
            <a:off x="2173668" y="2194057"/>
            <a:ext cx="5032402" cy="3349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08349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0"/>
          <p:cNvSpPr txBox="1"/>
          <p:nvPr/>
        </p:nvSpPr>
        <p:spPr>
          <a:xfrm>
            <a:off x="90854" y="411773"/>
            <a:ext cx="8229600" cy="990600"/>
          </a:xfrm>
          <a:prstGeom prst="rect">
            <a:avLst/>
          </a:prstGeom>
          <a:noFill/>
          <a:ln>
            <a:noFill/>
          </a:ln>
        </p:spPr>
        <p:txBody>
          <a:bodyPr spcFirstLastPara="1" wrap="square" lIns="91425" tIns="45700" rIns="91425" bIns="45700" anchor="t" anchorCtr="0">
            <a:noAutofit/>
          </a:bodyPr>
          <a:lstStyle/>
          <a:p>
            <a:pPr marL="0" marR="0" lvl="0" indent="0" rtl="0">
              <a:lnSpc>
                <a:spcPct val="90000"/>
              </a:lnSpc>
              <a:spcBef>
                <a:spcPts val="0"/>
              </a:spcBef>
              <a:spcAft>
                <a:spcPts val="0"/>
              </a:spcAft>
              <a:buClr>
                <a:schemeClr val="dk1"/>
              </a:buClr>
              <a:buSzPts val="4400"/>
              <a:buFont typeface="Helvetica Neue"/>
              <a:buNone/>
            </a:pPr>
            <a:r>
              <a:rPr lang="en-US" sz="3600" b="1">
                <a:solidFill>
                  <a:schemeClr val="dk1"/>
                </a:solidFill>
                <a:ea typeface="Helvetica Neue"/>
                <a:cs typeface="Helvetica Neue"/>
                <a:sym typeface="Helvetica Neue"/>
              </a:rPr>
              <a:t>Understand Your Unit</a:t>
            </a:r>
            <a:endParaRPr sz="1400"/>
          </a:p>
        </p:txBody>
      </p:sp>
      <p:sp>
        <p:nvSpPr>
          <p:cNvPr id="198" name="Google Shape;198;p20"/>
          <p:cNvSpPr txBox="1"/>
          <p:nvPr/>
        </p:nvSpPr>
        <p:spPr>
          <a:xfrm>
            <a:off x="1058957" y="2068133"/>
            <a:ext cx="7801708" cy="3352800"/>
          </a:xfrm>
          <a:prstGeom prst="rect">
            <a:avLst/>
          </a:prstGeom>
          <a:noFill/>
          <a:ln>
            <a:noFill/>
          </a:ln>
        </p:spPr>
        <p:txBody>
          <a:bodyPr spcFirstLastPara="1" wrap="square" lIns="91425" tIns="45700" rIns="91425" bIns="45700" anchor="t" anchorCtr="0">
            <a:noAutofit/>
          </a:bodyPr>
          <a:lstStyle/>
          <a:p>
            <a:pPr marL="457200" marR="0" lvl="0" indent="-457200" algn="l" rtl="0">
              <a:lnSpc>
                <a:spcPct val="90000"/>
              </a:lnSpc>
              <a:spcBef>
                <a:spcPts val="1000"/>
              </a:spcBef>
              <a:spcAft>
                <a:spcPts val="0"/>
              </a:spcAft>
              <a:buClr>
                <a:schemeClr val="dk1"/>
              </a:buClr>
              <a:buSzPts val="3200"/>
              <a:buFont typeface="Arial" panose="020B0604020202020204" pitchFamily="34" charset="0"/>
              <a:buChar char="•"/>
            </a:pPr>
            <a:r>
              <a:rPr lang="en-US" sz="3200" b="1" dirty="0">
                <a:solidFill>
                  <a:schemeClr val="dk1"/>
                </a:solidFill>
                <a:ea typeface="Helvetica Neue"/>
                <a:cs typeface="Helvetica Neue"/>
                <a:sym typeface="Helvetica Neue"/>
              </a:rPr>
              <a:t>Chartered organization</a:t>
            </a:r>
            <a:endParaRPr lang="en-US" sz="3200" b="1" dirty="0"/>
          </a:p>
          <a:p>
            <a:pPr marL="457200" marR="0" lvl="0" indent="-457200" algn="l" rtl="0">
              <a:lnSpc>
                <a:spcPct val="90000"/>
              </a:lnSpc>
              <a:spcBef>
                <a:spcPts val="1000"/>
              </a:spcBef>
              <a:spcAft>
                <a:spcPts val="0"/>
              </a:spcAft>
              <a:buClr>
                <a:schemeClr val="dk1"/>
              </a:buClr>
              <a:buSzPts val="3200"/>
              <a:buFont typeface="Arial" panose="020B0604020202020204" pitchFamily="34" charset="0"/>
              <a:buChar char="•"/>
            </a:pPr>
            <a:r>
              <a:rPr lang="en-US" sz="3200" b="1" dirty="0">
                <a:solidFill>
                  <a:schemeClr val="dk1"/>
                </a:solidFill>
                <a:ea typeface="Helvetica Neue"/>
                <a:cs typeface="Helvetica Neue"/>
                <a:sym typeface="Helvetica Neue"/>
              </a:rPr>
              <a:t>History and experience with Scouting</a:t>
            </a:r>
            <a:endParaRPr lang="en-US" sz="3200" b="1" dirty="0"/>
          </a:p>
          <a:p>
            <a:pPr marL="457200" marR="0" lvl="0" indent="-457200" algn="l" rtl="0">
              <a:lnSpc>
                <a:spcPct val="90000"/>
              </a:lnSpc>
              <a:spcBef>
                <a:spcPts val="1000"/>
              </a:spcBef>
              <a:spcAft>
                <a:spcPts val="0"/>
              </a:spcAft>
              <a:buClr>
                <a:schemeClr val="dk1"/>
              </a:buClr>
              <a:buSzPts val="3200"/>
              <a:buFont typeface="Arial" panose="020B0604020202020204" pitchFamily="34" charset="0"/>
              <a:buChar char="•"/>
            </a:pPr>
            <a:r>
              <a:rPr lang="en-US" sz="3200" b="1" dirty="0">
                <a:solidFill>
                  <a:schemeClr val="dk1"/>
                </a:solidFill>
                <a:ea typeface="Helvetica Neue"/>
                <a:cs typeface="Helvetica Neue"/>
                <a:sym typeface="Helvetica Neue"/>
              </a:rPr>
              <a:t>Income and education level</a:t>
            </a:r>
            <a:endParaRPr lang="en-US" sz="3200" b="1" dirty="0"/>
          </a:p>
          <a:p>
            <a:pPr marL="457200" marR="0" lvl="0" indent="-457200" algn="l" rtl="0">
              <a:lnSpc>
                <a:spcPct val="90000"/>
              </a:lnSpc>
              <a:spcBef>
                <a:spcPts val="1000"/>
              </a:spcBef>
              <a:spcAft>
                <a:spcPts val="0"/>
              </a:spcAft>
              <a:buClr>
                <a:schemeClr val="dk1"/>
              </a:buClr>
              <a:buSzPts val="3200"/>
              <a:buFont typeface="Arial" panose="020B0604020202020204" pitchFamily="34" charset="0"/>
              <a:buChar char="•"/>
            </a:pPr>
            <a:r>
              <a:rPr lang="en-US" sz="3200" b="1" dirty="0">
                <a:solidFill>
                  <a:schemeClr val="dk1"/>
                </a:solidFill>
                <a:ea typeface="Helvetica Neue"/>
                <a:cs typeface="Helvetica Neue"/>
                <a:sym typeface="Helvetica Neue"/>
              </a:rPr>
              <a:t>Inner-city neighborhood / suburban / rural</a:t>
            </a:r>
            <a:endParaRPr lang="en-US" sz="3200" b="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pic>
        <p:nvPicPr>
          <p:cNvPr id="253" name="Google Shape;253;p28"/>
          <p:cNvPicPr preferRelativeResize="0"/>
          <p:nvPr/>
        </p:nvPicPr>
        <p:blipFill rotWithShape="1">
          <a:blip r:embed="rId3">
            <a:alphaModFix/>
          </a:blip>
          <a:srcRect/>
          <a:stretch/>
        </p:blipFill>
        <p:spPr>
          <a:xfrm>
            <a:off x="3162299" y="4041162"/>
            <a:ext cx="2819401" cy="2438400"/>
          </a:xfrm>
          <a:prstGeom prst="rect">
            <a:avLst/>
          </a:prstGeom>
          <a:noFill/>
          <a:ln>
            <a:noFill/>
          </a:ln>
        </p:spPr>
      </p:pic>
      <p:sp>
        <p:nvSpPr>
          <p:cNvPr id="254" name="Google Shape;254;p28"/>
          <p:cNvSpPr txBox="1"/>
          <p:nvPr/>
        </p:nvSpPr>
        <p:spPr>
          <a:xfrm>
            <a:off x="1165035" y="1932489"/>
            <a:ext cx="7376635" cy="2446824"/>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3200"/>
              <a:buFont typeface="Arial"/>
              <a:buChar char="•"/>
            </a:pPr>
            <a:r>
              <a:rPr lang="en-US" sz="3200" b="1" dirty="0">
                <a:solidFill>
                  <a:schemeClr val="dk1"/>
                </a:solidFill>
                <a:latin typeface="Calibri"/>
                <a:ea typeface="Calibri"/>
                <a:cs typeface="Calibri"/>
                <a:sym typeface="Calibri"/>
              </a:rPr>
              <a:t>The unit leader</a:t>
            </a:r>
            <a:endParaRPr dirty="0"/>
          </a:p>
          <a:p>
            <a:pPr marL="457200" marR="0" lvl="0" indent="-457200" algn="l" rtl="0">
              <a:spcBef>
                <a:spcPts val="1000"/>
              </a:spcBef>
              <a:spcAft>
                <a:spcPts val="0"/>
              </a:spcAft>
              <a:buClr>
                <a:schemeClr val="dk1"/>
              </a:buClr>
              <a:buSzPts val="3200"/>
              <a:buFont typeface="Arial"/>
              <a:buChar char="•"/>
            </a:pPr>
            <a:r>
              <a:rPr lang="en-US" sz="3200" b="1" dirty="0">
                <a:solidFill>
                  <a:schemeClr val="dk1"/>
                </a:solidFill>
                <a:latin typeface="Calibri"/>
                <a:ea typeface="Calibri"/>
                <a:cs typeface="Calibri"/>
                <a:sym typeface="Calibri"/>
              </a:rPr>
              <a:t>The unit committee chair</a:t>
            </a:r>
            <a:endParaRPr dirty="0"/>
          </a:p>
          <a:p>
            <a:pPr marL="457200" marR="0" lvl="0" indent="-457200" algn="l" rtl="0">
              <a:spcBef>
                <a:spcPts val="1000"/>
              </a:spcBef>
              <a:spcAft>
                <a:spcPts val="0"/>
              </a:spcAft>
              <a:buClr>
                <a:schemeClr val="dk1"/>
              </a:buClr>
              <a:buSzPts val="3200"/>
              <a:buFont typeface="Arial"/>
              <a:buChar char="•"/>
            </a:pPr>
            <a:r>
              <a:rPr lang="en-US" sz="3200" b="1" dirty="0">
                <a:solidFill>
                  <a:schemeClr val="dk1"/>
                </a:solidFill>
                <a:latin typeface="Calibri"/>
                <a:ea typeface="Calibri"/>
                <a:cs typeface="Calibri"/>
                <a:sym typeface="Calibri"/>
              </a:rPr>
              <a:t>The charter organization representative</a:t>
            </a:r>
            <a:endParaRPr dirty="0"/>
          </a:p>
          <a:p>
            <a:pPr marL="0" marR="0" lvl="0" indent="0" algn="l" rtl="0">
              <a:spcBef>
                <a:spcPts val="1000"/>
              </a:spcBef>
              <a:spcAft>
                <a:spcPts val="0"/>
              </a:spcAft>
              <a:buNone/>
            </a:pPr>
            <a:endParaRPr sz="3200" b="1" dirty="0">
              <a:solidFill>
                <a:schemeClr val="dk1"/>
              </a:solidFill>
              <a:latin typeface="Calibri"/>
              <a:ea typeface="Calibri"/>
              <a:cs typeface="Calibri"/>
              <a:sym typeface="Calibri"/>
            </a:endParaRPr>
          </a:p>
        </p:txBody>
      </p:sp>
      <p:sp>
        <p:nvSpPr>
          <p:cNvPr id="255" name="Google Shape;255;p28"/>
          <p:cNvSpPr/>
          <p:nvPr/>
        </p:nvSpPr>
        <p:spPr>
          <a:xfrm>
            <a:off x="281353" y="233799"/>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a:solidFill>
                  <a:schemeClr val="dk1"/>
                </a:solidFill>
                <a:ea typeface="Calibri"/>
                <a:cs typeface="Calibri"/>
                <a:sym typeface="Calibri"/>
              </a:rPr>
              <a:t>The Unit</a:t>
            </a:r>
            <a:r>
              <a:rPr lang="en-US" sz="3600">
                <a:sym typeface="Calibri"/>
              </a:rPr>
              <a:t> </a:t>
            </a:r>
            <a:r>
              <a:rPr lang="en-US" sz="3600" b="1">
                <a:solidFill>
                  <a:schemeClr val="dk1"/>
                </a:solidFill>
                <a:ea typeface="Calibri"/>
                <a:cs typeface="Calibri"/>
                <a:sym typeface="Calibri"/>
              </a:rPr>
              <a:t>Key 3</a:t>
            </a:r>
            <a:endParaRPr sz="3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54">
                                            <p:txEl>
                                              <p:pRg st="0" end="0"/>
                                            </p:txEl>
                                          </p:spTgt>
                                        </p:tgtEl>
                                        <p:attrNameLst>
                                          <p:attrName>style.visibility</p:attrName>
                                        </p:attrNameLst>
                                      </p:cBhvr>
                                      <p:to>
                                        <p:strVal val="visible"/>
                                      </p:to>
                                    </p:set>
                                    <p:animEffect transition="in" filter="fade">
                                      <p:cBhvr>
                                        <p:cTn id="7" dur="500"/>
                                        <p:tgtEl>
                                          <p:spTgt spid="254">
                                            <p:txEl>
                                              <p:pRg st="0" end="0"/>
                                            </p:txEl>
                                          </p:spTgt>
                                        </p:tgtEl>
                                      </p:cBhvr>
                                    </p:animEffect>
                                  </p:childTnLst>
                                </p:cTn>
                              </p:par>
                              <p:par>
                                <p:cTn id="8" presetID="10" presetClass="entr" presetSubtype="0" fill="hold" nodeType="withEffect">
                                  <p:stCondLst>
                                    <p:cond delay="500"/>
                                  </p:stCondLst>
                                  <p:childTnLst>
                                    <p:set>
                                      <p:cBhvr>
                                        <p:cTn id="9" dur="1" fill="hold">
                                          <p:stCondLst>
                                            <p:cond delay="0"/>
                                          </p:stCondLst>
                                        </p:cTn>
                                        <p:tgtEl>
                                          <p:spTgt spid="254">
                                            <p:txEl>
                                              <p:pRg st="1" end="1"/>
                                            </p:txEl>
                                          </p:spTgt>
                                        </p:tgtEl>
                                        <p:attrNameLst>
                                          <p:attrName>style.visibility</p:attrName>
                                        </p:attrNameLst>
                                      </p:cBhvr>
                                      <p:to>
                                        <p:strVal val="visible"/>
                                      </p:to>
                                    </p:set>
                                    <p:animEffect transition="in" filter="fade">
                                      <p:cBhvr>
                                        <p:cTn id="10" dur="500"/>
                                        <p:tgtEl>
                                          <p:spTgt spid="254">
                                            <p:txEl>
                                              <p:pRg st="1" end="1"/>
                                            </p:txEl>
                                          </p:spTgt>
                                        </p:tgtEl>
                                      </p:cBhvr>
                                    </p:animEffect>
                                  </p:childTnLst>
                                </p:cTn>
                              </p:par>
                              <p:par>
                                <p:cTn id="11" presetID="10" presetClass="entr" presetSubtype="0" fill="hold" nodeType="withEffect">
                                  <p:stCondLst>
                                    <p:cond delay="500"/>
                                  </p:stCondLst>
                                  <p:childTnLst>
                                    <p:set>
                                      <p:cBhvr>
                                        <p:cTn id="12" dur="1" fill="hold">
                                          <p:stCondLst>
                                            <p:cond delay="0"/>
                                          </p:stCondLst>
                                        </p:cTn>
                                        <p:tgtEl>
                                          <p:spTgt spid="254">
                                            <p:txEl>
                                              <p:pRg st="2" end="2"/>
                                            </p:txEl>
                                          </p:spTgt>
                                        </p:tgtEl>
                                        <p:attrNameLst>
                                          <p:attrName>style.visibility</p:attrName>
                                        </p:attrNameLst>
                                      </p:cBhvr>
                                      <p:to>
                                        <p:strVal val="visible"/>
                                      </p:to>
                                    </p:set>
                                    <p:animEffect transition="in" filter="fade">
                                      <p:cBhvr>
                                        <p:cTn id="13" dur="500"/>
                                        <p:tgtEl>
                                          <p:spTgt spid="254">
                                            <p:txEl>
                                              <p:pRg st="2" end="2"/>
                                            </p:txEl>
                                          </p:spTgt>
                                        </p:tgtEl>
                                      </p:cBhvr>
                                    </p:animEffect>
                                  </p:childTnLst>
                                </p:cTn>
                              </p:par>
                              <p:par>
                                <p:cTn id="14" presetID="10" presetClass="entr" presetSubtype="0" fill="hold" nodeType="withEffect">
                                  <p:stCondLst>
                                    <p:cond delay="500"/>
                                  </p:stCondLst>
                                  <p:childTnLst>
                                    <p:set>
                                      <p:cBhvr>
                                        <p:cTn id="15" dur="1" fill="hold">
                                          <p:stCondLst>
                                            <p:cond delay="0"/>
                                          </p:stCondLst>
                                        </p:cTn>
                                        <p:tgtEl>
                                          <p:spTgt spid="254">
                                            <p:txEl>
                                              <p:pRg st="3" end="3"/>
                                            </p:txEl>
                                          </p:spTgt>
                                        </p:tgtEl>
                                        <p:attrNameLst>
                                          <p:attrName>style.visibility</p:attrName>
                                        </p:attrNameLst>
                                      </p:cBhvr>
                                      <p:to>
                                        <p:strVal val="visible"/>
                                      </p:to>
                                    </p:set>
                                    <p:animEffect transition="in" filter="fade">
                                      <p:cBhvr>
                                        <p:cTn id="16" dur="500"/>
                                        <p:tgtEl>
                                          <p:spTgt spid="25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pic>
        <p:nvPicPr>
          <p:cNvPr id="550" name="Google Shape;550;p60"/>
          <p:cNvPicPr preferRelativeResize="0"/>
          <p:nvPr/>
        </p:nvPicPr>
        <p:blipFill rotWithShape="1">
          <a:blip r:embed="rId3">
            <a:alphaModFix/>
          </a:blip>
          <a:srcRect/>
          <a:stretch/>
        </p:blipFill>
        <p:spPr>
          <a:xfrm>
            <a:off x="2411728" y="1527414"/>
            <a:ext cx="4320543" cy="4320543"/>
          </a:xfrm>
          <a:prstGeom prst="rect">
            <a:avLst/>
          </a:prstGeom>
          <a:noFill/>
          <a:ln>
            <a:noFill/>
          </a:ln>
        </p:spPr>
      </p:pic>
      <p:sp>
        <p:nvSpPr>
          <p:cNvPr id="551" name="Google Shape;551;p60"/>
          <p:cNvSpPr txBox="1">
            <a:spLocks noGrp="1"/>
          </p:cNvSpPr>
          <p:nvPr>
            <p:ph type="title"/>
          </p:nvPr>
        </p:nvSpPr>
        <p:spPr>
          <a:xfrm>
            <a:off x="286713" y="201851"/>
            <a:ext cx="3783010" cy="1325563"/>
          </a:xfrm>
          <a:prstGeom prst="rect">
            <a:avLst/>
          </a:prstGeom>
          <a:noFill/>
          <a:ln>
            <a:noFill/>
          </a:ln>
        </p:spPr>
        <p:txBody>
          <a:bodyPr spcFirstLastPara="1" wrap="square" lIns="91425" tIns="45700" rIns="91425" bIns="45700" anchor="ctr" anchorCtr="0">
            <a:normAutofit/>
          </a:bodyPr>
          <a:lstStyle/>
          <a:p>
            <a:pPr marL="0" lvl="0" indent="0" rtl="0">
              <a:lnSpc>
                <a:spcPct val="90000"/>
              </a:lnSpc>
              <a:spcBef>
                <a:spcPts val="0"/>
              </a:spcBef>
              <a:spcAft>
                <a:spcPts val="0"/>
              </a:spcAft>
              <a:buClr>
                <a:schemeClr val="dk1"/>
              </a:buClr>
              <a:buSzPts val="4800"/>
              <a:buFont typeface="Calibri"/>
              <a:buNone/>
            </a:pPr>
            <a:r>
              <a:rPr lang="en-US" sz="3600" b="1" dirty="0">
                <a:latin typeface="Calibri"/>
                <a:ea typeface="Calibri"/>
                <a:cs typeface="Calibri"/>
                <a:sym typeface="Calibri"/>
              </a:rPr>
              <a:t>New Member </a:t>
            </a:r>
            <a:br>
              <a:rPr lang="en-US" sz="3600" b="1" dirty="0">
                <a:latin typeface="Calibri"/>
                <a:ea typeface="Calibri"/>
                <a:cs typeface="Calibri"/>
                <a:sym typeface="Calibri"/>
              </a:rPr>
            </a:br>
            <a:r>
              <a:rPr lang="en-US" sz="3600" b="1" dirty="0">
                <a:latin typeface="Calibri"/>
                <a:ea typeface="Calibri"/>
                <a:cs typeface="Calibri"/>
                <a:sym typeface="Calibri"/>
              </a:rPr>
              <a:t>Coordinator</a:t>
            </a:r>
            <a:endParaRPr sz="1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2">
          <a:extLst>
            <a:ext uri="{FF2B5EF4-FFF2-40B4-BE49-F238E27FC236}">
              <a16:creationId xmlns:a16="http://schemas.microsoft.com/office/drawing/2014/main" id="{DB0B2C51-AF91-2A6B-E7CD-C2ADBBCDFF0E}"/>
            </a:ext>
          </a:extLst>
        </p:cNvPr>
        <p:cNvGrpSpPr/>
        <p:nvPr/>
      </p:nvGrpSpPr>
      <p:grpSpPr>
        <a:xfrm>
          <a:off x="0" y="0"/>
          <a:ext cx="0" cy="0"/>
          <a:chOff x="0" y="0"/>
          <a:chExt cx="0" cy="0"/>
        </a:xfrm>
      </p:grpSpPr>
      <p:sp>
        <p:nvSpPr>
          <p:cNvPr id="2" name="Google Shape;565;p62">
            <a:extLst>
              <a:ext uri="{FF2B5EF4-FFF2-40B4-BE49-F238E27FC236}">
                <a16:creationId xmlns:a16="http://schemas.microsoft.com/office/drawing/2014/main" id="{5BA9E7A5-D15A-2F00-12CD-49589C2FCB07}"/>
              </a:ext>
            </a:extLst>
          </p:cNvPr>
          <p:cNvSpPr/>
          <p:nvPr/>
        </p:nvSpPr>
        <p:spPr>
          <a:xfrm>
            <a:off x="187570" y="339970"/>
            <a:ext cx="9144000" cy="1200288"/>
          </a:xfrm>
          <a:prstGeom prst="rect">
            <a:avLst/>
          </a:prstGeom>
          <a:noFill/>
          <a:ln>
            <a:noFill/>
          </a:ln>
        </p:spPr>
        <p:txBody>
          <a:bodyPr spcFirstLastPara="1" wrap="square" lIns="91425" tIns="45700" rIns="91425" bIns="45700" anchor="t" anchorCtr="0">
            <a:spAutoFit/>
          </a:bodyPr>
          <a:lstStyle/>
          <a:p>
            <a:r>
              <a:rPr lang="en-US" sz="3600" b="1" dirty="0">
                <a:solidFill>
                  <a:schemeClr val="dk1"/>
                </a:solidFill>
                <a:ea typeface="Calibri"/>
                <a:cs typeface="Calibri"/>
                <a:sym typeface="Calibri"/>
              </a:rPr>
              <a:t>The Commissioner </a:t>
            </a:r>
          </a:p>
          <a:p>
            <a:r>
              <a:rPr lang="en-US" sz="3600" b="1" dirty="0">
                <a:solidFill>
                  <a:schemeClr val="dk1"/>
                </a:solidFill>
                <a:ea typeface="Calibri"/>
                <a:cs typeface="Calibri"/>
                <a:sym typeface="Calibri"/>
              </a:rPr>
              <a:t>and Safeguarding Youth</a:t>
            </a:r>
            <a:endParaRPr lang="en-US" sz="3600" dirty="0"/>
          </a:p>
        </p:txBody>
      </p:sp>
      <p:sp>
        <p:nvSpPr>
          <p:cNvPr id="4" name="Google Shape;567;p62">
            <a:extLst>
              <a:ext uri="{FF2B5EF4-FFF2-40B4-BE49-F238E27FC236}">
                <a16:creationId xmlns:a16="http://schemas.microsoft.com/office/drawing/2014/main" id="{E6C963DA-B3D6-0E51-5051-1074FA3857C7}"/>
              </a:ext>
            </a:extLst>
          </p:cNvPr>
          <p:cNvSpPr/>
          <p:nvPr/>
        </p:nvSpPr>
        <p:spPr>
          <a:xfrm>
            <a:off x="188761" y="2382300"/>
            <a:ext cx="4932404" cy="2742249"/>
          </a:xfrm>
          <a:prstGeom prst="rect">
            <a:avLst/>
          </a:prstGeom>
          <a:noFill/>
          <a:ln>
            <a:noFill/>
          </a:ln>
        </p:spPr>
        <p:txBody>
          <a:bodyPr spcFirstLastPara="1" wrap="square" lIns="91425" tIns="45700" rIns="91425" bIns="45700" anchor="t" anchorCtr="0">
            <a:spAutoFit/>
          </a:bodyPr>
          <a:lstStyle/>
          <a:p>
            <a:pPr marL="342900" marR="0" lvl="0" indent="-342900" algn="l" rtl="0">
              <a:lnSpc>
                <a:spcPct val="115000"/>
              </a:lnSpc>
              <a:spcBef>
                <a:spcPts val="0"/>
              </a:spcBef>
              <a:spcAft>
                <a:spcPts val="0"/>
              </a:spcAft>
              <a:buClr>
                <a:schemeClr val="dk1"/>
              </a:buClr>
              <a:buSzPts val="2800"/>
              <a:buFont typeface="Arial"/>
              <a:buChar char="•"/>
            </a:pPr>
            <a:r>
              <a:rPr lang="en-US" sz="3200" b="1" dirty="0">
                <a:solidFill>
                  <a:schemeClr val="dk1"/>
                </a:solidFill>
                <a:latin typeface="Calibri"/>
                <a:ea typeface="Calibri"/>
                <a:cs typeface="Calibri"/>
                <a:sym typeface="Calibri"/>
              </a:rPr>
              <a:t>Monitor training status</a:t>
            </a:r>
            <a:endParaRPr sz="3200" b="1" dirty="0"/>
          </a:p>
          <a:p>
            <a:pPr marL="342900" marR="0" lvl="0" indent="-342900" algn="l" rtl="0">
              <a:lnSpc>
                <a:spcPct val="115000"/>
              </a:lnSpc>
              <a:spcBef>
                <a:spcPts val="1000"/>
              </a:spcBef>
              <a:spcAft>
                <a:spcPts val="0"/>
              </a:spcAft>
              <a:buClr>
                <a:schemeClr val="dk1"/>
              </a:buClr>
              <a:buSzPts val="2800"/>
              <a:buFont typeface="Arial"/>
              <a:buChar char="•"/>
            </a:pPr>
            <a:r>
              <a:rPr lang="en-US" sz="3200" b="1" dirty="0">
                <a:solidFill>
                  <a:schemeClr val="dk1"/>
                </a:solidFill>
                <a:latin typeface="Calibri"/>
                <a:ea typeface="Calibri"/>
                <a:cs typeface="Calibri"/>
                <a:sym typeface="Calibri"/>
              </a:rPr>
              <a:t>Promote latest material</a:t>
            </a:r>
            <a:endParaRPr sz="3200" b="1" dirty="0"/>
          </a:p>
          <a:p>
            <a:pPr marL="342900" marR="0" lvl="0" indent="-342900" algn="l" rtl="0">
              <a:lnSpc>
                <a:spcPct val="115000"/>
              </a:lnSpc>
              <a:spcBef>
                <a:spcPts val="1000"/>
              </a:spcBef>
              <a:spcAft>
                <a:spcPts val="0"/>
              </a:spcAft>
              <a:buClr>
                <a:schemeClr val="dk1"/>
              </a:buClr>
              <a:buSzPts val="2800"/>
              <a:buFont typeface="Arial"/>
              <a:buChar char="•"/>
            </a:pPr>
            <a:r>
              <a:rPr lang="en-US" sz="3200" b="1" dirty="0">
                <a:solidFill>
                  <a:schemeClr val="dk1"/>
                </a:solidFill>
                <a:latin typeface="Calibri"/>
                <a:ea typeface="Calibri"/>
                <a:cs typeface="Calibri"/>
                <a:sym typeface="Calibri"/>
              </a:rPr>
              <a:t>Promote use of videos</a:t>
            </a:r>
            <a:endParaRPr sz="3200" b="1" dirty="0"/>
          </a:p>
          <a:p>
            <a:pPr marL="342900" indent="-342900">
              <a:lnSpc>
                <a:spcPct val="115000"/>
              </a:lnSpc>
              <a:spcBef>
                <a:spcPts val="1000"/>
              </a:spcBef>
              <a:buClr>
                <a:schemeClr val="dk1"/>
              </a:buClr>
              <a:buSzPts val="2800"/>
              <a:buFont typeface="Arial"/>
              <a:buChar char="•"/>
            </a:pPr>
            <a:r>
              <a:rPr lang="en-US" sz="3200" b="1" dirty="0">
                <a:solidFill>
                  <a:schemeClr val="dk1"/>
                </a:solidFill>
                <a:latin typeface="Calibri"/>
                <a:ea typeface="Calibri"/>
                <a:cs typeface="Calibri"/>
                <a:sym typeface="Calibri"/>
              </a:rPr>
              <a:t>Reporting responsibilities</a:t>
            </a:r>
            <a:endParaRPr lang="en-US" sz="3200" b="1" dirty="0">
              <a:solidFill>
                <a:schemeClr val="dk1"/>
              </a:solidFill>
              <a:latin typeface="Calibri"/>
              <a:ea typeface="Calibri"/>
              <a:cs typeface="Calibri"/>
            </a:endParaRPr>
          </a:p>
        </p:txBody>
      </p:sp>
      <p:pic>
        <p:nvPicPr>
          <p:cNvPr id="3" name="Picture 2" descr="A blue and white logo&#10;&#10;AI-generated content may be incorrect.">
            <a:extLst>
              <a:ext uri="{FF2B5EF4-FFF2-40B4-BE49-F238E27FC236}">
                <a16:creationId xmlns:a16="http://schemas.microsoft.com/office/drawing/2014/main" id="{2A6B8905-AF05-B190-F096-E576A8E95A83}"/>
              </a:ext>
            </a:extLst>
          </p:cNvPr>
          <p:cNvPicPr>
            <a:picLocks noChangeAspect="1"/>
          </p:cNvPicPr>
          <p:nvPr/>
        </p:nvPicPr>
        <p:blipFill>
          <a:blip r:embed="rId3"/>
          <a:stretch>
            <a:fillRect/>
          </a:stretch>
        </p:blipFill>
        <p:spPr>
          <a:xfrm>
            <a:off x="5846379" y="2509345"/>
            <a:ext cx="2483069" cy="2483069"/>
          </a:xfrm>
          <a:prstGeom prst="rect">
            <a:avLst/>
          </a:prstGeom>
        </p:spPr>
      </p:pic>
    </p:spTree>
    <p:extLst>
      <p:ext uri="{BB962C8B-B14F-4D97-AF65-F5344CB8AC3E}">
        <p14:creationId xmlns:p14="http://schemas.microsoft.com/office/powerpoint/2010/main" val="682337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50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nodeType="withEffect">
                                  <p:stCondLst>
                                    <p:cond delay="50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childTnLst>
                                </p:cTn>
                              </p:par>
                              <p:par>
                                <p:cTn id="14" presetID="10" presetClass="entr" presetSubtype="0" fill="hold" nodeType="withEffect">
                                  <p:stCondLst>
                                    <p:cond delay="50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fade">
                                      <p:cBhvr>
                                        <p:cTn id="16"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pic>
        <p:nvPicPr>
          <p:cNvPr id="53" name="Google Shape;53;p2"/>
          <p:cNvPicPr preferRelativeResize="0"/>
          <p:nvPr/>
        </p:nvPicPr>
        <p:blipFill rotWithShape="1">
          <a:blip r:embed="rId3">
            <a:clrChange>
              <a:clrFrom>
                <a:srgbClr val="FEFCFD"/>
              </a:clrFrom>
              <a:clrTo>
                <a:srgbClr val="FEFCFD">
                  <a:alpha val="0"/>
                </a:srgbClr>
              </a:clrTo>
            </a:clrChange>
            <a:alphaModFix/>
          </a:blip>
          <a:srcRect/>
          <a:stretch/>
        </p:blipFill>
        <p:spPr>
          <a:xfrm>
            <a:off x="3297115" y="546080"/>
            <a:ext cx="2549769" cy="2043869"/>
          </a:xfrm>
          <a:prstGeom prst="rect">
            <a:avLst/>
          </a:prstGeom>
          <a:noFill/>
          <a:ln>
            <a:noFill/>
          </a:ln>
        </p:spPr>
      </p:pic>
      <p:sp>
        <p:nvSpPr>
          <p:cNvPr id="54" name="Google Shape;54;p2"/>
          <p:cNvSpPr txBox="1"/>
          <p:nvPr/>
        </p:nvSpPr>
        <p:spPr>
          <a:xfrm>
            <a:off x="1004551" y="2836911"/>
            <a:ext cx="7569433" cy="2554505"/>
          </a:xfrm>
          <a:prstGeom prst="rect">
            <a:avLst/>
          </a:prstGeom>
          <a:noFill/>
          <a:ln>
            <a:noFill/>
          </a:ln>
        </p:spPr>
        <p:txBody>
          <a:bodyPr spcFirstLastPara="1" wrap="square" lIns="91425" tIns="45700" rIns="91425" bIns="45700" anchor="t" anchorCtr="0">
            <a:spAutoFit/>
          </a:bodyPr>
          <a:lstStyle/>
          <a:p>
            <a:pPr marL="571500" marR="0" lvl="0" indent="-571500" algn="l" rtl="0">
              <a:spcBef>
                <a:spcPts val="0"/>
              </a:spcBef>
              <a:spcAft>
                <a:spcPts val="0"/>
              </a:spcAft>
              <a:buClr>
                <a:schemeClr val="dk1"/>
              </a:buClr>
              <a:buSzPts val="3600"/>
              <a:buFont typeface="Arial"/>
              <a:buChar char="•"/>
            </a:pPr>
            <a:r>
              <a:rPr lang="en-US" sz="3200" b="1" i="0" u="none" strike="noStrike" cap="none" dirty="0">
                <a:solidFill>
                  <a:schemeClr val="dk1"/>
                </a:solidFill>
                <a:ea typeface="Arial"/>
                <a:cs typeface="Arial"/>
                <a:sym typeface="Arial"/>
              </a:rPr>
              <a:t>Understand</a:t>
            </a:r>
            <a:r>
              <a:rPr lang="en-US" sz="3200" b="0" i="0" u="none" strike="noStrike" cap="none" dirty="0">
                <a:solidFill>
                  <a:schemeClr val="dk1"/>
                </a:solidFill>
                <a:ea typeface="Arial"/>
                <a:cs typeface="Arial"/>
                <a:sym typeface="Arial"/>
              </a:rPr>
              <a:t> the concept of unit service</a:t>
            </a:r>
            <a:endParaRPr sz="3200" dirty="0"/>
          </a:p>
          <a:p>
            <a:pPr marL="571500" marR="0" lvl="0" indent="-571500" algn="l" rtl="0">
              <a:spcBef>
                <a:spcPts val="0"/>
              </a:spcBef>
              <a:spcAft>
                <a:spcPts val="0"/>
              </a:spcAft>
              <a:buClr>
                <a:schemeClr val="dk1"/>
              </a:buClr>
              <a:buSzPts val="3600"/>
              <a:buFont typeface="Arial"/>
              <a:buChar char="•"/>
            </a:pPr>
            <a:r>
              <a:rPr lang="en-US" sz="3200" b="1" i="0" u="none" strike="noStrike" cap="none" dirty="0">
                <a:solidFill>
                  <a:schemeClr val="dk1"/>
                </a:solidFill>
                <a:ea typeface="Arial"/>
                <a:cs typeface="Arial"/>
                <a:sym typeface="Arial"/>
              </a:rPr>
              <a:t>Recognize</a:t>
            </a:r>
            <a:r>
              <a:rPr lang="en-US" sz="3200" b="0" i="0" u="none" strike="noStrike" cap="none" dirty="0">
                <a:solidFill>
                  <a:schemeClr val="dk1"/>
                </a:solidFill>
                <a:ea typeface="Arial"/>
                <a:cs typeface="Arial"/>
                <a:sym typeface="Arial"/>
              </a:rPr>
              <a:t> the role of the unit commissioner</a:t>
            </a:r>
            <a:endParaRPr sz="3200" dirty="0"/>
          </a:p>
          <a:p>
            <a:pPr marL="571500" marR="0" lvl="0" indent="-571500" algn="l" rtl="0">
              <a:spcBef>
                <a:spcPts val="0"/>
              </a:spcBef>
              <a:spcAft>
                <a:spcPts val="0"/>
              </a:spcAft>
              <a:buClr>
                <a:schemeClr val="dk1"/>
              </a:buClr>
              <a:buSzPts val="3600"/>
              <a:buFont typeface="Arial"/>
              <a:buChar char="•"/>
            </a:pPr>
            <a:r>
              <a:rPr lang="en-US" sz="3200" b="1" i="0" u="none" strike="noStrike" cap="none" dirty="0">
                <a:solidFill>
                  <a:schemeClr val="dk1"/>
                </a:solidFill>
                <a:ea typeface="Arial"/>
                <a:cs typeface="Arial"/>
                <a:sym typeface="Arial"/>
              </a:rPr>
              <a:t>Identify</a:t>
            </a:r>
            <a:r>
              <a:rPr lang="en-US" sz="3200" b="0" i="0" u="none" strike="noStrike" cap="none" dirty="0">
                <a:solidFill>
                  <a:schemeClr val="dk1"/>
                </a:solidFill>
                <a:ea typeface="Arial"/>
                <a:cs typeface="Arial"/>
                <a:sym typeface="Arial"/>
              </a:rPr>
              <a:t> the interrelationships and functions of the district/council</a:t>
            </a:r>
            <a:endParaRPr sz="32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sp>
        <p:nvSpPr>
          <p:cNvPr id="573" name="Google Shape;573;p63"/>
          <p:cNvSpPr/>
          <p:nvPr/>
        </p:nvSpPr>
        <p:spPr>
          <a:xfrm>
            <a:off x="292100" y="221397"/>
            <a:ext cx="65532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a:solidFill>
                  <a:schemeClr val="dk1"/>
                </a:solidFill>
                <a:latin typeface="Calibri"/>
                <a:ea typeface="Calibri"/>
                <a:cs typeface="Calibri"/>
                <a:sym typeface="Calibri"/>
              </a:rPr>
              <a:t>Unit Resources</a:t>
            </a:r>
            <a:endParaRPr sz="1200"/>
          </a:p>
        </p:txBody>
      </p:sp>
      <p:pic>
        <p:nvPicPr>
          <p:cNvPr id="3" name="Picture 2">
            <a:extLst>
              <a:ext uri="{FF2B5EF4-FFF2-40B4-BE49-F238E27FC236}">
                <a16:creationId xmlns:a16="http://schemas.microsoft.com/office/drawing/2014/main" id="{CF52AF18-8F23-31B2-D5DF-9463123ECC3F}"/>
              </a:ext>
            </a:extLst>
          </p:cNvPr>
          <p:cNvPicPr>
            <a:picLocks noChangeAspect="1"/>
          </p:cNvPicPr>
          <p:nvPr/>
        </p:nvPicPr>
        <p:blipFill>
          <a:blip r:embed="rId3"/>
          <a:stretch>
            <a:fillRect/>
          </a:stretch>
        </p:blipFill>
        <p:spPr>
          <a:xfrm>
            <a:off x="600893" y="1409699"/>
            <a:ext cx="7942214" cy="3743633"/>
          </a:xfrm>
          <a:prstGeom prst="rect">
            <a:avLst/>
          </a:prstGeom>
          <a:ln>
            <a:solidFill>
              <a:srgbClr val="000000"/>
            </a:solidFill>
          </a:ln>
        </p:spPr>
      </p:pic>
      <p:sp>
        <p:nvSpPr>
          <p:cNvPr id="6" name="Arrow: Right 5">
            <a:extLst>
              <a:ext uri="{FF2B5EF4-FFF2-40B4-BE49-F238E27FC236}">
                <a16:creationId xmlns:a16="http://schemas.microsoft.com/office/drawing/2014/main" id="{59329B39-EB65-E111-49EF-5A9D49156F67}"/>
              </a:ext>
            </a:extLst>
          </p:cNvPr>
          <p:cNvSpPr/>
          <p:nvPr/>
        </p:nvSpPr>
        <p:spPr>
          <a:xfrm rot="4142516">
            <a:off x="4155206" y="1074514"/>
            <a:ext cx="520700" cy="135613"/>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99851ED4-6875-FB0A-5CAF-741D57442770}"/>
              </a:ext>
            </a:extLst>
          </p:cNvPr>
          <p:cNvSpPr txBox="1"/>
          <p:nvPr/>
        </p:nvSpPr>
        <p:spPr>
          <a:xfrm>
            <a:off x="3392212" y="5695345"/>
            <a:ext cx="4506619" cy="338554"/>
          </a:xfrm>
          <a:prstGeom prst="rect">
            <a:avLst/>
          </a:prstGeom>
          <a:noFill/>
        </p:spPr>
        <p:txBody>
          <a:bodyPr wrap="square" rtlCol="0">
            <a:spAutoFit/>
          </a:bodyPr>
          <a:lstStyle/>
          <a:p>
            <a:r>
              <a:rPr lang="en-US" sz="1600" b="1">
                <a:hlinkClick r:id="rId4"/>
              </a:rPr>
              <a:t>https://www.scouting.org/resources/</a:t>
            </a:r>
            <a:r>
              <a:rPr lang="en-US" sz="1600" b="1"/>
              <a:t> </a:t>
            </a:r>
          </a:p>
        </p:txBody>
      </p:sp>
      <p:pic>
        <p:nvPicPr>
          <p:cNvPr id="5" name="Picture 4">
            <a:extLst>
              <a:ext uri="{FF2B5EF4-FFF2-40B4-BE49-F238E27FC236}">
                <a16:creationId xmlns:a16="http://schemas.microsoft.com/office/drawing/2014/main" id="{CD8ED7C0-A4FD-9B75-9E07-64F71FE4E309}"/>
              </a:ext>
            </a:extLst>
          </p:cNvPr>
          <p:cNvPicPr>
            <a:picLocks noChangeAspect="1"/>
          </p:cNvPicPr>
          <p:nvPr/>
        </p:nvPicPr>
        <p:blipFill>
          <a:blip r:embed="rId5"/>
          <a:stretch>
            <a:fillRect/>
          </a:stretch>
        </p:blipFill>
        <p:spPr>
          <a:xfrm>
            <a:off x="1345390" y="5356828"/>
            <a:ext cx="1015588" cy="1015588"/>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0653A2E-1E59-4625-FC22-957CF69D39B8}"/>
              </a:ext>
            </a:extLst>
          </p:cNvPr>
          <p:cNvSpPr txBox="1"/>
          <p:nvPr/>
        </p:nvSpPr>
        <p:spPr>
          <a:xfrm>
            <a:off x="328756" y="471765"/>
            <a:ext cx="4919870" cy="646331"/>
          </a:xfrm>
          <a:prstGeom prst="rect">
            <a:avLst/>
          </a:prstGeom>
          <a:noFill/>
        </p:spPr>
        <p:txBody>
          <a:bodyPr wrap="square" rtlCol="0">
            <a:spAutoFit/>
          </a:bodyPr>
          <a:lstStyle/>
          <a:p>
            <a:r>
              <a:rPr lang="en-US" sz="3600" b="1">
                <a:cs typeface="Arial" panose="020B0604020202020204" pitchFamily="34" charset="0"/>
              </a:rPr>
              <a:t>Making the Connection</a:t>
            </a:r>
          </a:p>
        </p:txBody>
      </p:sp>
      <p:sp>
        <p:nvSpPr>
          <p:cNvPr id="4" name="TextBox 3">
            <a:extLst>
              <a:ext uri="{FF2B5EF4-FFF2-40B4-BE49-F238E27FC236}">
                <a16:creationId xmlns:a16="http://schemas.microsoft.com/office/drawing/2014/main" id="{C427204A-D6E7-B03E-4C12-5E33252C9306}"/>
              </a:ext>
            </a:extLst>
          </p:cNvPr>
          <p:cNvSpPr txBox="1"/>
          <p:nvPr/>
        </p:nvSpPr>
        <p:spPr>
          <a:xfrm>
            <a:off x="2216426" y="1977326"/>
            <a:ext cx="4711148" cy="3477875"/>
          </a:xfrm>
          <a:prstGeom prst="rect">
            <a:avLst/>
          </a:prstGeom>
          <a:noFill/>
        </p:spPr>
        <p:txBody>
          <a:bodyPr wrap="square" rtlCol="0">
            <a:spAutoFit/>
          </a:bodyPr>
          <a:lstStyle/>
          <a:p>
            <a:pPr marL="342900" indent="-342900">
              <a:buFont typeface="Arial" panose="020B0604020202020204" pitchFamily="34" charset="0"/>
              <a:buChar char="•"/>
            </a:pPr>
            <a:r>
              <a:rPr lang="en-US" sz="2800" b="1">
                <a:cs typeface="Arial" panose="020B0604020202020204" pitchFamily="34" charset="0"/>
              </a:rPr>
              <a:t>Review needs together</a:t>
            </a:r>
          </a:p>
          <a:p>
            <a:pPr marL="342900" indent="-342900">
              <a:buFont typeface="Arial" panose="020B0604020202020204" pitchFamily="34" charset="0"/>
              <a:buChar char="•"/>
            </a:pPr>
            <a:r>
              <a:rPr lang="en-US" sz="2800" b="1">
                <a:cs typeface="Arial" panose="020B0604020202020204" pitchFamily="34" charset="0"/>
              </a:rPr>
              <a:t>Facilitate discussion</a:t>
            </a:r>
          </a:p>
          <a:p>
            <a:pPr marL="342900" indent="-342900">
              <a:buFont typeface="Arial" panose="020B0604020202020204" pitchFamily="34" charset="0"/>
              <a:buChar char="•"/>
            </a:pPr>
            <a:r>
              <a:rPr lang="en-US" sz="2800" b="1">
                <a:cs typeface="Arial" panose="020B0604020202020204" pitchFamily="34" charset="0"/>
              </a:rPr>
              <a:t>Brainstorm solutions</a:t>
            </a:r>
          </a:p>
          <a:p>
            <a:pPr marL="342900" indent="-342900">
              <a:buFont typeface="Arial" panose="020B0604020202020204" pitchFamily="34" charset="0"/>
              <a:buChar char="•"/>
            </a:pPr>
            <a:r>
              <a:rPr lang="en-US" sz="2800" b="1">
                <a:cs typeface="Arial" panose="020B0604020202020204" pitchFamily="34" charset="0"/>
              </a:rPr>
              <a:t>Focus on action</a:t>
            </a:r>
          </a:p>
          <a:p>
            <a:pPr marL="342900" indent="-342900">
              <a:buFont typeface="Arial" panose="020B0604020202020204" pitchFamily="34" charset="0"/>
              <a:buChar char="•"/>
            </a:pPr>
            <a:r>
              <a:rPr lang="en-US" sz="2800" b="1">
                <a:cs typeface="Arial" panose="020B0604020202020204" pitchFamily="34" charset="0"/>
              </a:rPr>
              <a:t>Share resources</a:t>
            </a:r>
          </a:p>
          <a:p>
            <a:pPr marL="342900" indent="-342900">
              <a:buFont typeface="Arial" panose="020B0604020202020204" pitchFamily="34" charset="0"/>
              <a:buChar char="•"/>
            </a:pPr>
            <a:r>
              <a:rPr lang="en-US" sz="2800" b="1">
                <a:cs typeface="Arial" panose="020B0604020202020204" pitchFamily="34" charset="0"/>
              </a:rPr>
              <a:t>Next steps</a:t>
            </a:r>
          </a:p>
          <a:p>
            <a:pPr marL="342900" indent="-342900">
              <a:buFont typeface="Arial" panose="020B0604020202020204" pitchFamily="34" charset="0"/>
              <a:buChar char="•"/>
            </a:pPr>
            <a:r>
              <a:rPr lang="en-US" sz="2800" b="1">
                <a:cs typeface="Arial" panose="020B0604020202020204" pitchFamily="34" charset="0"/>
              </a:rPr>
              <a:t>Schedule follow-up</a:t>
            </a:r>
          </a:p>
          <a:p>
            <a:endParaRPr lang="en-US" sz="2400" b="1">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24718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253219" y="491573"/>
            <a:ext cx="6172200" cy="630356"/>
          </a:xfrm>
        </p:spPr>
        <p:txBody>
          <a:bodyPr>
            <a:normAutofit/>
          </a:bodyPr>
          <a:lstStyle/>
          <a:p>
            <a:pPr eaLnBrk="1" hangingPunct="1"/>
            <a:r>
              <a:rPr lang="en-US" altLang="en-US" sz="3600" b="1" dirty="0">
                <a:latin typeface="+mn-lt"/>
                <a:ea typeface="MS PGothic" charset="-128"/>
              </a:rPr>
              <a:t>Methods of Connecting</a:t>
            </a:r>
          </a:p>
        </p:txBody>
      </p:sp>
      <p:sp>
        <p:nvSpPr>
          <p:cNvPr id="2" name="Rectangle 1"/>
          <p:cNvSpPr/>
          <p:nvPr/>
        </p:nvSpPr>
        <p:spPr>
          <a:xfrm>
            <a:off x="1364128" y="1765460"/>
            <a:ext cx="5314950" cy="4285789"/>
          </a:xfrm>
          <a:prstGeom prst="rect">
            <a:avLst/>
          </a:prstGeom>
        </p:spPr>
        <p:txBody>
          <a:bodyPr wrap="square">
            <a:spAutoFit/>
          </a:bodyPr>
          <a:lstStyle/>
          <a:p>
            <a:pPr marL="214313" lvl="1" indent="-214313">
              <a:spcAft>
                <a:spcPts val="900"/>
              </a:spcAft>
              <a:buFont typeface="Arial" charset="0"/>
              <a:buChar char="•"/>
            </a:pPr>
            <a:r>
              <a:rPr lang="en-US" altLang="en-US" sz="2800" b="1">
                <a:ea typeface="MS PGothic" charset="-128"/>
                <a:cs typeface="Helvetica" charset="0"/>
              </a:rPr>
              <a:t>Visit a unit meeting</a:t>
            </a:r>
          </a:p>
          <a:p>
            <a:pPr marL="214313" lvl="1" indent="-214313">
              <a:spcAft>
                <a:spcPts val="900"/>
              </a:spcAft>
              <a:buFont typeface="Arial" charset="0"/>
              <a:buChar char="•"/>
            </a:pPr>
            <a:r>
              <a:rPr lang="en-US" altLang="en-US" sz="2800" b="1">
                <a:ea typeface="MS PGothic" charset="-128"/>
                <a:cs typeface="Helvetica" charset="0"/>
              </a:rPr>
              <a:t>Visit a committee meeting</a:t>
            </a:r>
          </a:p>
          <a:p>
            <a:pPr marL="214313" lvl="1" indent="-214313">
              <a:spcAft>
                <a:spcPts val="900"/>
              </a:spcAft>
              <a:buFont typeface="Arial" charset="0"/>
              <a:buChar char="•"/>
            </a:pPr>
            <a:r>
              <a:rPr lang="en-US" sz="2800" b="1">
                <a:ea typeface="ヒラギノ角ゴ Pro W3"/>
              </a:rPr>
              <a:t>Visit a unit activity</a:t>
            </a:r>
          </a:p>
          <a:p>
            <a:pPr marL="214313" lvl="1" indent="-214313">
              <a:spcAft>
                <a:spcPts val="900"/>
              </a:spcAft>
              <a:buFont typeface="Arial" charset="0"/>
              <a:buChar char="•"/>
            </a:pPr>
            <a:r>
              <a:rPr lang="en-US" sz="2800" b="1">
                <a:ea typeface="ヒラギノ角ゴ Pro W3"/>
                <a:cs typeface="Helvetica" charset="0"/>
              </a:rPr>
              <a:t>Individual contact </a:t>
            </a:r>
          </a:p>
          <a:p>
            <a:pPr marL="214313" lvl="1" indent="-214313">
              <a:spcAft>
                <a:spcPts val="900"/>
              </a:spcAft>
              <a:buFont typeface="Arial" charset="0"/>
              <a:buChar char="•"/>
            </a:pPr>
            <a:r>
              <a:rPr lang="en-US" sz="2800" b="1">
                <a:ea typeface="ヒラギノ角ゴ Pro W3"/>
                <a:cs typeface="Helvetica" charset="0"/>
              </a:rPr>
              <a:t>Phone conversation </a:t>
            </a:r>
          </a:p>
          <a:p>
            <a:pPr marL="214313" lvl="1" indent="-214313">
              <a:spcAft>
                <a:spcPts val="900"/>
              </a:spcAft>
              <a:buFont typeface="Arial" charset="0"/>
              <a:buChar char="•"/>
            </a:pPr>
            <a:r>
              <a:rPr lang="en-US" sz="2800" b="1">
                <a:ea typeface="ヒラギノ角ゴ Pro W3"/>
                <a:cs typeface="Helvetica" charset="0"/>
              </a:rPr>
              <a:t>Email exchange/text messages</a:t>
            </a:r>
          </a:p>
          <a:p>
            <a:pPr marL="214313" lvl="1" indent="-214313">
              <a:spcAft>
                <a:spcPts val="900"/>
              </a:spcAft>
              <a:buFont typeface="Arial" charset="0"/>
              <a:buChar char="•"/>
            </a:pPr>
            <a:r>
              <a:rPr lang="en-US" sz="2800" b="1">
                <a:ea typeface="ヒラギノ角ゴ Pro W3"/>
                <a:cs typeface="Helvetica" charset="0"/>
              </a:rPr>
              <a:t>Remote/video conferencing</a:t>
            </a:r>
          </a:p>
          <a:p>
            <a:pPr marL="214313" lvl="1" indent="-214313">
              <a:spcAft>
                <a:spcPts val="900"/>
              </a:spcAft>
              <a:buFont typeface="Arial" charset="0"/>
              <a:buChar char="•"/>
            </a:pPr>
            <a:endParaRPr lang="en-US" sz="2400" b="1">
              <a:ea typeface="MS PGothic" charset="-128"/>
              <a:cs typeface="Helvetica" charset="0"/>
            </a:endParaRPr>
          </a:p>
        </p:txBody>
      </p:sp>
      <p:pic>
        <p:nvPicPr>
          <p:cNvPr id="5" name="Picture 4"/>
          <p:cNvPicPr>
            <a:picLocks noChangeAspect="1"/>
          </p:cNvPicPr>
          <p:nvPr/>
        </p:nvPicPr>
        <p:blipFill>
          <a:blip r:embed="rId3"/>
          <a:stretch>
            <a:fillRect/>
          </a:stretch>
        </p:blipFill>
        <p:spPr>
          <a:xfrm>
            <a:off x="7168173" y="3393284"/>
            <a:ext cx="969899" cy="1030142"/>
          </a:xfrm>
          <a:prstGeom prst="rect">
            <a:avLst/>
          </a:prstGeom>
        </p:spPr>
      </p:pic>
      <p:pic>
        <p:nvPicPr>
          <p:cNvPr id="1028" name="Picture 4" descr="Diverse Meeting - Clip Art Meetings , Free Transparent Clipart - ClipartKey">
            <a:extLst>
              <a:ext uri="{FF2B5EF4-FFF2-40B4-BE49-F238E27FC236}">
                <a16:creationId xmlns:a16="http://schemas.microsoft.com/office/drawing/2014/main" id="{A0920993-7504-9E3E-5163-6CF5B98A4B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2822" y="2378557"/>
            <a:ext cx="985123" cy="73993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0737D5E9-8D40-2879-06DA-B59381CAA78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82822" y="4715007"/>
            <a:ext cx="969899" cy="7657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8626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4888" y="513745"/>
            <a:ext cx="5393796" cy="661063"/>
          </a:xfrm>
        </p:spPr>
        <p:txBody>
          <a:bodyPr>
            <a:noAutofit/>
          </a:bodyPr>
          <a:lstStyle/>
          <a:p>
            <a:pPr eaLnBrk="1" hangingPunct="1"/>
            <a:r>
              <a:rPr lang="en-US" altLang="en-US" sz="3600" b="1">
                <a:latin typeface="+mn-lt"/>
                <a:ea typeface="MS PGothic" charset="-128"/>
              </a:rPr>
              <a:t>Frequency of your Connections</a:t>
            </a:r>
          </a:p>
        </p:txBody>
      </p:sp>
      <p:sp>
        <p:nvSpPr>
          <p:cNvPr id="2" name="Rectangle 1"/>
          <p:cNvSpPr/>
          <p:nvPr/>
        </p:nvSpPr>
        <p:spPr>
          <a:xfrm>
            <a:off x="1574896" y="2042926"/>
            <a:ext cx="4962720" cy="4216539"/>
          </a:xfrm>
          <a:prstGeom prst="rect">
            <a:avLst/>
          </a:prstGeom>
        </p:spPr>
        <p:txBody>
          <a:bodyPr wrap="square">
            <a:spAutoFit/>
          </a:bodyPr>
          <a:lstStyle/>
          <a:p>
            <a:pPr marL="214313" lvl="1" indent="-214313">
              <a:spcAft>
                <a:spcPts val="900"/>
              </a:spcAft>
              <a:buFont typeface="Arial" charset="0"/>
              <a:buChar char="•"/>
            </a:pPr>
            <a:r>
              <a:rPr lang="en-US" altLang="en-US" sz="2800" b="1">
                <a:ea typeface="MS PGothic" charset="-128"/>
                <a:cs typeface="Helvetica" charset="0"/>
              </a:rPr>
              <a:t>Make as many as needed</a:t>
            </a:r>
          </a:p>
          <a:p>
            <a:pPr marL="214313" lvl="1" indent="-214313">
              <a:spcAft>
                <a:spcPts val="900"/>
              </a:spcAft>
              <a:buFont typeface="Arial" charset="0"/>
              <a:buChar char="•"/>
            </a:pPr>
            <a:r>
              <a:rPr lang="en-US" altLang="en-US" sz="2800" b="1">
                <a:ea typeface="MS PGothic" charset="-128"/>
                <a:cs typeface="Helvetica" charset="0"/>
              </a:rPr>
              <a:t>Recommended at least monthly</a:t>
            </a:r>
          </a:p>
          <a:p>
            <a:pPr marL="214313" lvl="1" indent="-214313">
              <a:spcAft>
                <a:spcPts val="900"/>
              </a:spcAft>
              <a:buFont typeface="Arial" charset="0"/>
              <a:buChar char="•"/>
            </a:pPr>
            <a:r>
              <a:rPr lang="en-US" sz="2800" b="1">
                <a:ea typeface="ヒラギノ角ゴ Pro W3"/>
                <a:cs typeface="Helvetica" charset="0"/>
              </a:rPr>
              <a:t>Prioritize connections based on need</a:t>
            </a:r>
          </a:p>
          <a:p>
            <a:pPr marL="214313" lvl="1" indent="-214313">
              <a:spcAft>
                <a:spcPts val="900"/>
              </a:spcAft>
              <a:buFont typeface="Arial" charset="0"/>
              <a:buChar char="•"/>
            </a:pPr>
            <a:r>
              <a:rPr lang="en-US" sz="2800" b="1">
                <a:ea typeface="MS PGothic" charset="-128"/>
                <a:cs typeface="Helvetica" charset="0"/>
              </a:rPr>
              <a:t>Don’t become part of the meeting</a:t>
            </a:r>
          </a:p>
          <a:p>
            <a:pPr lvl="1"/>
            <a:endParaRPr lang="en-US" altLang="en-US" sz="2100">
              <a:latin typeface="Helvetica" charset="0"/>
              <a:ea typeface="MS PGothic" charset="-128"/>
              <a:cs typeface="Helvetica" charset="0"/>
            </a:endParaRPr>
          </a:p>
          <a:p>
            <a:pPr marL="214313" lvl="1" indent="-214313">
              <a:buFont typeface="Arial" charset="0"/>
              <a:buChar char="•"/>
            </a:pPr>
            <a:endParaRPr lang="en-US" sz="2100">
              <a:latin typeface="Helvetica" charset="0"/>
              <a:ea typeface="MS PGothic" charset="-128"/>
              <a:cs typeface="Helvetica" charset="0"/>
            </a:endParaRPr>
          </a:p>
        </p:txBody>
      </p:sp>
      <p:pic>
        <p:nvPicPr>
          <p:cNvPr id="4" name="Picture 3">
            <a:extLst>
              <a:ext uri="{FF2B5EF4-FFF2-40B4-BE49-F238E27FC236}">
                <a16:creationId xmlns:a16="http://schemas.microsoft.com/office/drawing/2014/main" id="{1DCBFC43-0537-4AD6-84BE-E232B4C089AF}"/>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021515" y="3228166"/>
            <a:ext cx="1301655" cy="976241"/>
          </a:xfrm>
          <a:prstGeom prst="rect">
            <a:avLst/>
          </a:prstGeom>
        </p:spPr>
      </p:pic>
    </p:spTree>
    <p:extLst>
      <p:ext uri="{BB962C8B-B14F-4D97-AF65-F5344CB8AC3E}">
        <p14:creationId xmlns:p14="http://schemas.microsoft.com/office/powerpoint/2010/main" val="115892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22"/>
          <p:cNvSpPr txBox="1"/>
          <p:nvPr/>
        </p:nvSpPr>
        <p:spPr>
          <a:xfrm>
            <a:off x="164123" y="246185"/>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Clr>
                <a:schemeClr val="dk1"/>
              </a:buClr>
              <a:buSzPts val="4800"/>
              <a:buFont typeface="Arial"/>
              <a:buNone/>
            </a:pPr>
            <a:r>
              <a:rPr lang="en-US" sz="3600" b="1">
                <a:solidFill>
                  <a:schemeClr val="dk1"/>
                </a:solidFill>
                <a:latin typeface="Calibri"/>
                <a:ea typeface="Calibri"/>
                <a:cs typeface="Calibri"/>
                <a:sym typeface="Calibri"/>
              </a:rPr>
              <a:t>Perspective</a:t>
            </a:r>
            <a:endParaRPr sz="1200"/>
          </a:p>
        </p:txBody>
      </p:sp>
      <p:sp>
        <p:nvSpPr>
          <p:cNvPr id="211" name="Google Shape;211;p22"/>
          <p:cNvSpPr txBox="1"/>
          <p:nvPr/>
        </p:nvSpPr>
        <p:spPr>
          <a:xfrm>
            <a:off x="1159639" y="2190219"/>
            <a:ext cx="7772400" cy="2477561"/>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chemeClr val="dk1"/>
              </a:buClr>
              <a:buSzPts val="3200"/>
              <a:buFont typeface="Arial"/>
              <a:buChar char="•"/>
            </a:pPr>
            <a:r>
              <a:rPr lang="en-US" sz="2800" b="1">
                <a:solidFill>
                  <a:schemeClr val="dk1"/>
                </a:solidFill>
                <a:ea typeface="Calibri"/>
                <a:cs typeface="Calibri"/>
                <a:sym typeface="Calibri"/>
              </a:rPr>
              <a:t>Experience</a:t>
            </a:r>
            <a:endParaRPr sz="2800"/>
          </a:p>
          <a:p>
            <a:pPr marL="457200" marR="0" lvl="0" indent="-457200" algn="l" rtl="0">
              <a:lnSpc>
                <a:spcPct val="100000"/>
              </a:lnSpc>
              <a:spcBef>
                <a:spcPts val="600"/>
              </a:spcBef>
              <a:spcAft>
                <a:spcPts val="0"/>
              </a:spcAft>
              <a:buClr>
                <a:schemeClr val="dk1"/>
              </a:buClr>
              <a:buSzPts val="3200"/>
              <a:buFont typeface="Arial"/>
              <a:buChar char="•"/>
            </a:pPr>
            <a:r>
              <a:rPr lang="en-US" sz="2800" b="1">
                <a:solidFill>
                  <a:schemeClr val="dk1"/>
                </a:solidFill>
                <a:ea typeface="Calibri"/>
                <a:cs typeface="Calibri"/>
                <a:sym typeface="Calibri"/>
              </a:rPr>
              <a:t>Understand differences</a:t>
            </a:r>
            <a:endParaRPr sz="2800"/>
          </a:p>
          <a:p>
            <a:pPr marL="457200" marR="0" lvl="0" indent="-457200" algn="l" rtl="0">
              <a:lnSpc>
                <a:spcPct val="100000"/>
              </a:lnSpc>
              <a:spcBef>
                <a:spcPts val="600"/>
              </a:spcBef>
              <a:spcAft>
                <a:spcPts val="0"/>
              </a:spcAft>
              <a:buClr>
                <a:schemeClr val="dk1"/>
              </a:buClr>
              <a:buSzPts val="3200"/>
              <a:buFont typeface="Arial"/>
              <a:buChar char="•"/>
            </a:pPr>
            <a:r>
              <a:rPr lang="en-US" sz="2800" b="1">
                <a:solidFill>
                  <a:schemeClr val="dk1"/>
                </a:solidFill>
                <a:ea typeface="Calibri"/>
                <a:cs typeface="Calibri"/>
                <a:sym typeface="Calibri"/>
              </a:rPr>
              <a:t>Numerous methods within Scouting</a:t>
            </a:r>
            <a:endParaRPr sz="2800"/>
          </a:p>
          <a:p>
            <a:pPr marL="457200" marR="0" lvl="0" indent="-457200" algn="l" rtl="0">
              <a:lnSpc>
                <a:spcPct val="100000"/>
              </a:lnSpc>
              <a:spcBef>
                <a:spcPts val="600"/>
              </a:spcBef>
              <a:spcAft>
                <a:spcPts val="0"/>
              </a:spcAft>
              <a:buClr>
                <a:schemeClr val="dk1"/>
              </a:buClr>
              <a:buSzPts val="3200"/>
              <a:buFont typeface="Arial"/>
              <a:buChar char="•"/>
            </a:pPr>
            <a:r>
              <a:rPr lang="en-US" sz="2800" b="1">
                <a:solidFill>
                  <a:schemeClr val="dk1"/>
                </a:solidFill>
                <a:ea typeface="Calibri"/>
                <a:cs typeface="Calibri"/>
                <a:sym typeface="Calibri"/>
              </a:rPr>
              <a:t>Chartered organizations and unit leaders can have different focuses and priorities</a:t>
            </a:r>
            <a:endParaRPr sz="28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23"/>
          <p:cNvSpPr/>
          <p:nvPr/>
        </p:nvSpPr>
        <p:spPr>
          <a:xfrm>
            <a:off x="1804222" y="2190219"/>
            <a:ext cx="6231758" cy="2785338"/>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800"/>
              <a:buFont typeface="Arial"/>
              <a:buChar char="•"/>
            </a:pPr>
            <a:r>
              <a:rPr lang="en-US" sz="3200" b="1">
                <a:solidFill>
                  <a:schemeClr val="dk1"/>
                </a:solidFill>
                <a:ea typeface="Calibri"/>
                <a:cs typeface="Calibri"/>
                <a:sym typeface="Calibri"/>
              </a:rPr>
              <a:t>Questions, not directions</a:t>
            </a:r>
            <a:endParaRPr sz="3200"/>
          </a:p>
          <a:p>
            <a:pPr marL="457200" marR="0" lvl="0" indent="-457200" algn="l" rtl="0">
              <a:spcBef>
                <a:spcPts val="600"/>
              </a:spcBef>
              <a:spcAft>
                <a:spcPts val="0"/>
              </a:spcAft>
              <a:buClr>
                <a:schemeClr val="dk1"/>
              </a:buClr>
              <a:buSzPts val="2800"/>
              <a:buFont typeface="Arial"/>
              <a:buChar char="•"/>
            </a:pPr>
            <a:r>
              <a:rPr lang="en-US" sz="3200" b="1">
                <a:solidFill>
                  <a:schemeClr val="dk1"/>
                </a:solidFill>
                <a:ea typeface="Calibri"/>
                <a:cs typeface="Calibri"/>
                <a:sym typeface="Calibri"/>
              </a:rPr>
              <a:t>Discover answers to their own questions</a:t>
            </a:r>
            <a:endParaRPr sz="3200"/>
          </a:p>
          <a:p>
            <a:pPr marL="457200" marR="0" lvl="0" indent="-457200" algn="l" rtl="0">
              <a:spcBef>
                <a:spcPts val="600"/>
              </a:spcBef>
              <a:spcAft>
                <a:spcPts val="0"/>
              </a:spcAft>
              <a:buClr>
                <a:schemeClr val="dk1"/>
              </a:buClr>
              <a:buSzPts val="2800"/>
              <a:buFont typeface="Arial"/>
              <a:buChar char="•"/>
            </a:pPr>
            <a:r>
              <a:rPr lang="en-US" sz="3200" b="1">
                <a:solidFill>
                  <a:schemeClr val="dk1"/>
                </a:solidFill>
                <a:ea typeface="Calibri"/>
                <a:cs typeface="Calibri"/>
                <a:sym typeface="Calibri"/>
              </a:rPr>
              <a:t>High quality program</a:t>
            </a:r>
            <a:endParaRPr sz="3200"/>
          </a:p>
          <a:p>
            <a:pPr marL="457200" marR="0" lvl="0" indent="-457200" algn="l" rtl="0">
              <a:spcBef>
                <a:spcPts val="600"/>
              </a:spcBef>
              <a:spcAft>
                <a:spcPts val="0"/>
              </a:spcAft>
              <a:buClr>
                <a:schemeClr val="dk1"/>
              </a:buClr>
              <a:buSzPts val="2800"/>
              <a:buFont typeface="Arial"/>
              <a:buChar char="•"/>
            </a:pPr>
            <a:r>
              <a:rPr lang="en-US" sz="3200" b="1">
                <a:solidFill>
                  <a:schemeClr val="dk1"/>
                </a:solidFill>
                <a:ea typeface="Calibri"/>
                <a:cs typeface="Calibri"/>
                <a:sym typeface="Calibri"/>
              </a:rPr>
              <a:t>Resources improve program</a:t>
            </a:r>
            <a:endParaRPr sz="3200"/>
          </a:p>
        </p:txBody>
      </p:sp>
      <p:sp>
        <p:nvSpPr>
          <p:cNvPr id="218" name="Google Shape;218;p23"/>
          <p:cNvSpPr/>
          <p:nvPr/>
        </p:nvSpPr>
        <p:spPr>
          <a:xfrm>
            <a:off x="164123" y="370617"/>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a:solidFill>
                  <a:schemeClr val="dk1"/>
                </a:solidFill>
                <a:latin typeface="Calibri"/>
                <a:ea typeface="Calibri"/>
                <a:cs typeface="Calibri"/>
                <a:sym typeface="Calibri"/>
              </a:rPr>
              <a:t>Providing Support</a:t>
            </a:r>
            <a:endParaRPr sz="12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24"/>
          <p:cNvSpPr/>
          <p:nvPr/>
        </p:nvSpPr>
        <p:spPr>
          <a:xfrm>
            <a:off x="1374444" y="2561226"/>
            <a:ext cx="6611815" cy="2292895"/>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800"/>
              <a:buFont typeface="Arial"/>
              <a:buChar char="•"/>
            </a:pPr>
            <a:r>
              <a:rPr lang="en-US" sz="3200" b="1">
                <a:solidFill>
                  <a:schemeClr val="dk1"/>
                </a:solidFill>
                <a:ea typeface="Calibri"/>
                <a:cs typeface="Calibri"/>
                <a:sym typeface="Calibri"/>
              </a:rPr>
              <a:t>You don’t need to know everything </a:t>
            </a:r>
            <a:endParaRPr sz="3200"/>
          </a:p>
          <a:p>
            <a:pPr marL="457200" marR="0" lvl="0" indent="-457200" algn="l" rtl="0">
              <a:spcBef>
                <a:spcPts val="600"/>
              </a:spcBef>
              <a:spcAft>
                <a:spcPts val="0"/>
              </a:spcAft>
              <a:buClr>
                <a:schemeClr val="dk1"/>
              </a:buClr>
              <a:buSzPts val="2800"/>
              <a:buFont typeface="Arial"/>
              <a:buChar char="•"/>
            </a:pPr>
            <a:r>
              <a:rPr lang="en-US" sz="3200" b="1">
                <a:solidFill>
                  <a:schemeClr val="dk1"/>
                </a:solidFill>
                <a:ea typeface="Calibri"/>
                <a:cs typeface="Calibri"/>
                <a:sym typeface="Calibri"/>
              </a:rPr>
              <a:t>Follow-through is key</a:t>
            </a:r>
            <a:endParaRPr sz="3200"/>
          </a:p>
          <a:p>
            <a:pPr marL="457200" marR="0" lvl="0" indent="-457200" algn="l" rtl="0">
              <a:spcBef>
                <a:spcPts val="600"/>
              </a:spcBef>
              <a:spcAft>
                <a:spcPts val="0"/>
              </a:spcAft>
              <a:buClr>
                <a:schemeClr val="dk1"/>
              </a:buClr>
              <a:buSzPts val="2800"/>
              <a:buFont typeface="Arial"/>
              <a:buChar char="•"/>
            </a:pPr>
            <a:r>
              <a:rPr lang="en-US" sz="3200" b="1">
                <a:solidFill>
                  <a:schemeClr val="dk1"/>
                </a:solidFill>
                <a:ea typeface="Calibri"/>
                <a:cs typeface="Calibri"/>
                <a:sym typeface="Calibri"/>
              </a:rPr>
              <a:t>Information to Help </a:t>
            </a:r>
            <a:endParaRPr sz="3200"/>
          </a:p>
          <a:p>
            <a:pPr marL="457200" marR="0" lvl="0" indent="-457200" algn="l" rtl="0">
              <a:spcBef>
                <a:spcPts val="600"/>
              </a:spcBef>
              <a:spcAft>
                <a:spcPts val="0"/>
              </a:spcAft>
              <a:buClr>
                <a:schemeClr val="dk1"/>
              </a:buClr>
              <a:buSzPts val="2800"/>
              <a:buFont typeface="Arial"/>
              <a:buChar char="•"/>
            </a:pPr>
            <a:r>
              <a:rPr lang="en-US" sz="3200" b="1">
                <a:solidFill>
                  <a:schemeClr val="dk1"/>
                </a:solidFill>
                <a:ea typeface="Calibri"/>
                <a:cs typeface="Calibri"/>
                <a:sym typeface="Calibri"/>
              </a:rPr>
              <a:t>Build trust</a:t>
            </a:r>
            <a:endParaRPr sz="3200"/>
          </a:p>
        </p:txBody>
      </p:sp>
      <p:sp>
        <p:nvSpPr>
          <p:cNvPr id="225" name="Google Shape;225;p24"/>
          <p:cNvSpPr/>
          <p:nvPr/>
        </p:nvSpPr>
        <p:spPr>
          <a:xfrm>
            <a:off x="308342" y="476202"/>
            <a:ext cx="8363803"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a:solidFill>
                  <a:schemeClr val="dk1"/>
                </a:solidFill>
                <a:latin typeface="Calibri"/>
                <a:ea typeface="Calibri"/>
                <a:cs typeface="Calibri"/>
                <a:sym typeface="Calibri"/>
              </a:rPr>
              <a:t>Knowledge Expectations</a:t>
            </a:r>
            <a:endParaRPr sz="12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273709" y="457200"/>
            <a:ext cx="7162800" cy="914400"/>
          </a:xfrm>
        </p:spPr>
        <p:txBody>
          <a:bodyPr/>
          <a:lstStyle/>
          <a:p>
            <a:pPr eaLnBrk="1" hangingPunct="1"/>
            <a:r>
              <a:rPr lang="en-US" altLang="en-US" sz="3600" b="1">
                <a:ea typeface="MS PGothic" charset="-128"/>
              </a:rPr>
              <a:t>Making Connections?</a:t>
            </a:r>
          </a:p>
        </p:txBody>
      </p:sp>
      <p:pic>
        <p:nvPicPr>
          <p:cNvPr id="5" name="Picture 4">
            <a:extLst>
              <a:ext uri="{FF2B5EF4-FFF2-40B4-BE49-F238E27FC236}">
                <a16:creationId xmlns:a16="http://schemas.microsoft.com/office/drawing/2014/main" id="{44AD504D-C29B-4BFA-972C-3D3576ED3616}"/>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049738" y="3104865"/>
            <a:ext cx="6876835" cy="1685499"/>
          </a:xfrm>
          <a:prstGeom prst="rect">
            <a:avLst/>
          </a:prstGeom>
        </p:spPr>
      </p:pic>
    </p:spTree>
    <p:extLst>
      <p:ext uri="{BB962C8B-B14F-4D97-AF65-F5344CB8AC3E}">
        <p14:creationId xmlns:p14="http://schemas.microsoft.com/office/powerpoint/2010/main" val="9204440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25"/>
          <p:cNvSpPr/>
          <p:nvPr/>
        </p:nvSpPr>
        <p:spPr>
          <a:xfrm>
            <a:off x="1422804" y="1500737"/>
            <a:ext cx="7150465" cy="1723508"/>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3200"/>
              <a:buFont typeface="Arial"/>
              <a:buChar char="•"/>
            </a:pPr>
            <a:r>
              <a:rPr lang="en-US" sz="3200" b="1" dirty="0">
                <a:solidFill>
                  <a:schemeClr val="dk1"/>
                </a:solidFill>
                <a:ea typeface="Calibri"/>
                <a:cs typeface="Calibri"/>
                <a:sym typeface="Calibri"/>
              </a:rPr>
              <a:t>How can I help?</a:t>
            </a:r>
            <a:endParaRPr sz="3200" dirty="0"/>
          </a:p>
          <a:p>
            <a:pPr marL="457200" marR="0" lvl="0" indent="-457200" algn="l" rtl="0">
              <a:spcBef>
                <a:spcPts val="600"/>
              </a:spcBef>
              <a:spcAft>
                <a:spcPts val="0"/>
              </a:spcAft>
              <a:buClr>
                <a:schemeClr val="dk1"/>
              </a:buClr>
              <a:buSzPts val="3200"/>
              <a:buFont typeface="Arial"/>
              <a:buChar char="•"/>
            </a:pPr>
            <a:r>
              <a:rPr lang="en-US" sz="3200" b="1" dirty="0">
                <a:solidFill>
                  <a:schemeClr val="dk1"/>
                </a:solidFill>
                <a:ea typeface="Calibri"/>
                <a:cs typeface="Calibri"/>
                <a:sym typeface="Calibri"/>
              </a:rPr>
              <a:t>What resources are needed?</a:t>
            </a:r>
          </a:p>
          <a:p>
            <a:pPr marL="457200" marR="0" lvl="0" indent="-457200" algn="l" rtl="0">
              <a:spcBef>
                <a:spcPts val="600"/>
              </a:spcBef>
              <a:spcAft>
                <a:spcPts val="0"/>
              </a:spcAft>
              <a:buClr>
                <a:schemeClr val="dk1"/>
              </a:buClr>
              <a:buSzPts val="3200"/>
              <a:buFont typeface="Arial"/>
              <a:buChar char="•"/>
            </a:pPr>
            <a:r>
              <a:rPr lang="en-US" sz="3200" b="1" dirty="0">
                <a:solidFill>
                  <a:schemeClr val="dk1"/>
                </a:solidFill>
                <a:ea typeface="Calibri"/>
                <a:cs typeface="Calibri"/>
                <a:sym typeface="Calibri"/>
              </a:rPr>
              <a:t>What is the unit’s vision for success?</a:t>
            </a:r>
            <a:endParaRPr sz="3200" dirty="0"/>
          </a:p>
        </p:txBody>
      </p:sp>
      <p:sp>
        <p:nvSpPr>
          <p:cNvPr id="232" name="Google Shape;232;p25"/>
          <p:cNvSpPr/>
          <p:nvPr/>
        </p:nvSpPr>
        <p:spPr>
          <a:xfrm>
            <a:off x="228599" y="433755"/>
            <a:ext cx="8164511"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a:solidFill>
                  <a:schemeClr val="dk1"/>
                </a:solidFill>
                <a:latin typeface="Calibri"/>
                <a:ea typeface="Calibri"/>
                <a:cs typeface="Calibri"/>
                <a:sym typeface="Calibri"/>
              </a:rPr>
              <a:t>Focus on Relationships</a:t>
            </a:r>
            <a:endParaRPr sz="1200"/>
          </a:p>
        </p:txBody>
      </p:sp>
      <p:pic>
        <p:nvPicPr>
          <p:cNvPr id="3" name="Picture 2">
            <a:extLst>
              <a:ext uri="{FF2B5EF4-FFF2-40B4-BE49-F238E27FC236}">
                <a16:creationId xmlns:a16="http://schemas.microsoft.com/office/drawing/2014/main" id="{02CDB926-507F-73F6-0E4A-ECBF53277A5F}"/>
              </a:ext>
            </a:extLst>
          </p:cNvPr>
          <p:cNvPicPr>
            <a:picLocks noChangeAspect="1"/>
          </p:cNvPicPr>
          <p:nvPr/>
        </p:nvPicPr>
        <p:blipFill>
          <a:blip r:embed="rId3"/>
          <a:stretch>
            <a:fillRect/>
          </a:stretch>
        </p:blipFill>
        <p:spPr>
          <a:xfrm>
            <a:off x="3368000" y="3644937"/>
            <a:ext cx="2407999" cy="2407999"/>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75">
          <a:extLst>
            <a:ext uri="{FF2B5EF4-FFF2-40B4-BE49-F238E27FC236}">
              <a16:creationId xmlns:a16="http://schemas.microsoft.com/office/drawing/2014/main" id="{B168B2D4-D36D-9F80-1C58-C19880067462}"/>
            </a:ext>
          </a:extLst>
        </p:cNvPr>
        <p:cNvGrpSpPr/>
        <p:nvPr/>
      </p:nvGrpSpPr>
      <p:grpSpPr>
        <a:xfrm>
          <a:off x="0" y="0"/>
          <a:ext cx="0" cy="0"/>
          <a:chOff x="0" y="0"/>
          <a:chExt cx="0" cy="0"/>
        </a:xfrm>
      </p:grpSpPr>
      <p:sp>
        <p:nvSpPr>
          <p:cNvPr id="176" name="Google Shape;176;p17">
            <a:extLst>
              <a:ext uri="{FF2B5EF4-FFF2-40B4-BE49-F238E27FC236}">
                <a16:creationId xmlns:a16="http://schemas.microsoft.com/office/drawing/2014/main" id="{1C4A480E-E585-D2B8-2125-F244C4AA330F}"/>
              </a:ext>
            </a:extLst>
          </p:cNvPr>
          <p:cNvSpPr txBox="1"/>
          <p:nvPr/>
        </p:nvSpPr>
        <p:spPr>
          <a:xfrm>
            <a:off x="0" y="4062984"/>
            <a:ext cx="9144000" cy="83095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800" b="1" dirty="0">
                <a:solidFill>
                  <a:schemeClr val="dk1"/>
                </a:solidFill>
                <a:latin typeface="Calibri"/>
                <a:ea typeface="Calibri"/>
                <a:cs typeface="Calibri"/>
                <a:sym typeface="Calibri"/>
              </a:rPr>
              <a:t>10 Minute Break</a:t>
            </a:r>
            <a:endParaRPr sz="1200" dirty="0"/>
          </a:p>
        </p:txBody>
      </p:sp>
      <p:pic>
        <p:nvPicPr>
          <p:cNvPr id="177" name="Google Shape;177;p17">
            <a:extLst>
              <a:ext uri="{FF2B5EF4-FFF2-40B4-BE49-F238E27FC236}">
                <a16:creationId xmlns:a16="http://schemas.microsoft.com/office/drawing/2014/main" id="{0F9482BC-2EA7-2864-E094-84135C587C60}"/>
              </a:ext>
            </a:extLst>
          </p:cNvPr>
          <p:cNvPicPr preferRelativeResize="0"/>
          <p:nvPr/>
        </p:nvPicPr>
        <p:blipFill rotWithShape="1">
          <a:blip r:embed="rId3">
            <a:alphaModFix/>
          </a:blip>
          <a:srcRect/>
          <a:stretch/>
        </p:blipFill>
        <p:spPr>
          <a:xfrm>
            <a:off x="3962400" y="1725168"/>
            <a:ext cx="1219200" cy="2133600"/>
          </a:xfrm>
          <a:prstGeom prst="rect">
            <a:avLst/>
          </a:prstGeom>
          <a:noFill/>
          <a:ln>
            <a:noFill/>
          </a:ln>
        </p:spPr>
      </p:pic>
    </p:spTree>
    <p:extLst>
      <p:ext uri="{BB962C8B-B14F-4D97-AF65-F5344CB8AC3E}">
        <p14:creationId xmlns:p14="http://schemas.microsoft.com/office/powerpoint/2010/main" val="3736885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7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3"/>
          <p:cNvSpPr/>
          <p:nvPr/>
        </p:nvSpPr>
        <p:spPr>
          <a:xfrm>
            <a:off x="433137" y="936069"/>
            <a:ext cx="8277726" cy="5682926"/>
          </a:xfrm>
          <a:prstGeom prst="rect">
            <a:avLst/>
          </a:prstGeom>
          <a:noFill/>
          <a:ln>
            <a:noFill/>
          </a:ln>
        </p:spPr>
        <p:txBody>
          <a:bodyPr spcFirstLastPara="1" wrap="square" lIns="91425" tIns="45700" rIns="91425" bIns="45700" anchor="t" anchorCtr="0">
            <a:spAutoFit/>
          </a:bodyPr>
          <a:lstStyle/>
          <a:p>
            <a:pPr marL="0" marR="0" lvl="0" indent="0" algn="ctr" rtl="0">
              <a:lnSpc>
                <a:spcPct val="106000"/>
              </a:lnSpc>
              <a:spcBef>
                <a:spcPts val="0"/>
              </a:spcBef>
              <a:spcAft>
                <a:spcPts val="0"/>
              </a:spcAft>
              <a:buNone/>
            </a:pPr>
            <a:r>
              <a:rPr lang="en-US" sz="3200" b="1" dirty="0">
                <a:solidFill>
                  <a:schemeClr val="dk1"/>
                </a:solidFill>
                <a:ea typeface="Arial"/>
                <a:cs typeface="Arial"/>
                <a:sym typeface="Arial"/>
              </a:rPr>
              <a:t>Mission</a:t>
            </a:r>
            <a:endParaRPr lang="en-US" sz="3200" b="1" i="0" u="none" strike="noStrike" cap="none" dirty="0">
              <a:solidFill>
                <a:schemeClr val="dk1"/>
              </a:solidFill>
              <a:latin typeface="+mn-lt"/>
              <a:ea typeface="Arial"/>
              <a:cs typeface="Arial"/>
              <a:sym typeface="Arial"/>
            </a:endParaRPr>
          </a:p>
          <a:p>
            <a:pPr marL="0" marR="0" lvl="0" indent="0" algn="ctr" rtl="0">
              <a:lnSpc>
                <a:spcPct val="106000"/>
              </a:lnSpc>
              <a:spcBef>
                <a:spcPts val="0"/>
              </a:spcBef>
              <a:spcAft>
                <a:spcPts val="0"/>
              </a:spcAft>
              <a:buNone/>
            </a:pPr>
            <a:r>
              <a:rPr lang="en-US" sz="2800" b="0" i="0" u="none" strike="noStrike" cap="none" dirty="0">
                <a:solidFill>
                  <a:schemeClr val="dk1"/>
                </a:solidFill>
                <a:latin typeface="+mn-lt"/>
                <a:ea typeface="Arial"/>
                <a:cs typeface="Arial"/>
                <a:sym typeface="Arial"/>
              </a:rPr>
              <a:t> To prepare youth to make ethical and moral choices over their lifetimes by instilling in them the values of the Scout Oath and Law.</a:t>
            </a:r>
            <a:endParaRPr sz="2800" dirty="0">
              <a:latin typeface="+mn-lt"/>
            </a:endParaRPr>
          </a:p>
          <a:p>
            <a:pPr marL="0" marR="0" lvl="0" indent="0" algn="ctr" rtl="0">
              <a:spcBef>
                <a:spcPts val="1000"/>
              </a:spcBef>
              <a:spcAft>
                <a:spcPts val="0"/>
              </a:spcAft>
              <a:buNone/>
            </a:pPr>
            <a:r>
              <a:rPr lang="en-US" sz="3200" b="1" i="0" strike="noStrike" cap="none" dirty="0">
                <a:solidFill>
                  <a:schemeClr val="dk1"/>
                </a:solidFill>
                <a:latin typeface="+mn-lt"/>
                <a:ea typeface="Calibri"/>
                <a:cs typeface="Calibri"/>
                <a:sym typeface="Calibri"/>
              </a:rPr>
              <a:t>Vision</a:t>
            </a:r>
            <a:endParaRPr sz="3200" dirty="0">
              <a:latin typeface="+mn-lt"/>
            </a:endParaRPr>
          </a:p>
          <a:p>
            <a:pPr marL="0" marR="0" lvl="0" indent="0" algn="ctr" rtl="0">
              <a:spcBef>
                <a:spcPts val="0"/>
              </a:spcBef>
              <a:spcAft>
                <a:spcPts val="0"/>
              </a:spcAft>
              <a:buNone/>
            </a:pPr>
            <a:r>
              <a:rPr lang="en-US" sz="2800" b="0" i="0" dirty="0">
                <a:solidFill>
                  <a:srgbClr val="000000"/>
                </a:solidFill>
                <a:effectLst/>
                <a:latin typeface="+mn-lt"/>
                <a:cs typeface="Arial" panose="020B0604020202020204" pitchFamily="34" charset="0"/>
              </a:rPr>
              <a:t> Prepare every eligible youth in America to become a responsible, participating citizen and leader who is guided by the Scout Oath and Law.</a:t>
            </a:r>
          </a:p>
          <a:p>
            <a:pPr marL="0" marR="0" lvl="0" indent="0" algn="ctr" rtl="0">
              <a:spcBef>
                <a:spcPts val="0"/>
              </a:spcBef>
              <a:spcAft>
                <a:spcPts val="0"/>
              </a:spcAft>
              <a:buNone/>
            </a:pPr>
            <a:endParaRPr lang="en-US" sz="2800" u="none" strike="noStrike" cap="none" dirty="0">
              <a:solidFill>
                <a:srgbClr val="000000"/>
              </a:solidFill>
              <a:ea typeface="Arial"/>
              <a:cs typeface="Arial" panose="020B0604020202020204" pitchFamily="34" charset="0"/>
              <a:sym typeface="Arial"/>
            </a:endParaRPr>
          </a:p>
          <a:p>
            <a:pPr marL="0" marR="0" lvl="0" indent="0" algn="ctr" rtl="0">
              <a:spcBef>
                <a:spcPts val="0"/>
              </a:spcBef>
              <a:spcAft>
                <a:spcPts val="0"/>
              </a:spcAft>
              <a:buNone/>
            </a:pPr>
            <a:r>
              <a:rPr lang="en-US" sz="3200" b="1" i="0" dirty="0">
                <a:solidFill>
                  <a:srgbClr val="000000"/>
                </a:solidFill>
                <a:latin typeface="+mn-lt"/>
                <a:ea typeface="Arial"/>
                <a:cs typeface="Arial" panose="020B0604020202020204" pitchFamily="34" charset="0"/>
                <a:sym typeface="Arial"/>
              </a:rPr>
              <a:t>Goal</a:t>
            </a:r>
            <a:endParaRPr lang="en-US" sz="2800" b="1" i="0" dirty="0">
              <a:solidFill>
                <a:srgbClr val="000000"/>
              </a:solidFill>
              <a:latin typeface="+mn-lt"/>
              <a:ea typeface="Arial"/>
              <a:cs typeface="Arial" panose="020B0604020202020204" pitchFamily="34" charset="0"/>
              <a:sym typeface="Arial"/>
            </a:endParaRPr>
          </a:p>
          <a:p>
            <a:pPr algn="ctr"/>
            <a:r>
              <a:rPr lang="de-DE" sz="2800" dirty="0">
                <a:ea typeface="Aptos" panose="020B0004020202020204" pitchFamily="34" charset="0"/>
                <a:cs typeface="Times New Roman" panose="02020603050405020304" pitchFamily="18" charset="0"/>
              </a:rPr>
              <a:t>Prepare America’s youth for lives of impact and purpose.</a:t>
            </a:r>
            <a:endParaRPr lang="en-US" sz="2800" dirty="0">
              <a:ea typeface="Aptos" panose="020B0004020202020204" pitchFamily="34" charset="0"/>
              <a:cs typeface="Times New Roman" panose="02020603050405020304" pitchFamily="18"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18"/>
          <p:cNvSpPr/>
          <p:nvPr/>
        </p:nvSpPr>
        <p:spPr>
          <a:xfrm>
            <a:off x="0" y="761392"/>
            <a:ext cx="5302234" cy="64629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600" b="1">
                <a:solidFill>
                  <a:schemeClr val="dk1"/>
                </a:solidFill>
                <a:latin typeface="Calibri"/>
                <a:ea typeface="Calibri"/>
                <a:cs typeface="Calibri"/>
                <a:sym typeface="Calibri"/>
              </a:rPr>
              <a:t>The First Unit Connection</a:t>
            </a:r>
            <a:endParaRPr sz="3600" b="1">
              <a:solidFill>
                <a:schemeClr val="dk1"/>
              </a:solidFill>
              <a:latin typeface="Calibri"/>
              <a:ea typeface="Calibri"/>
              <a:cs typeface="Calibri"/>
              <a:sym typeface="Calibri"/>
            </a:endParaRPr>
          </a:p>
        </p:txBody>
      </p:sp>
      <p:pic>
        <p:nvPicPr>
          <p:cNvPr id="184" name="Google Shape;184;p18"/>
          <p:cNvPicPr preferRelativeResize="0"/>
          <p:nvPr/>
        </p:nvPicPr>
        <p:blipFill rotWithShape="1">
          <a:blip r:embed="rId3">
            <a:alphaModFix/>
          </a:blip>
          <a:srcRect/>
          <a:stretch/>
        </p:blipFill>
        <p:spPr>
          <a:xfrm>
            <a:off x="3119597" y="2639174"/>
            <a:ext cx="2904805" cy="295046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9A33F80-A181-E9DC-6537-CA8FDC6B2EF0}"/>
              </a:ext>
            </a:extLst>
          </p:cNvPr>
          <p:cNvSpPr txBox="1"/>
          <p:nvPr/>
        </p:nvSpPr>
        <p:spPr>
          <a:xfrm>
            <a:off x="0" y="489097"/>
            <a:ext cx="5516218" cy="646331"/>
          </a:xfrm>
          <a:prstGeom prst="rect">
            <a:avLst/>
          </a:prstGeom>
          <a:noFill/>
        </p:spPr>
        <p:txBody>
          <a:bodyPr wrap="square" rtlCol="0">
            <a:spAutoFit/>
          </a:bodyPr>
          <a:lstStyle/>
          <a:p>
            <a:r>
              <a:rPr lang="en-US" sz="3600" b="1" dirty="0">
                <a:cs typeface="Arial" panose="020B0604020202020204" pitchFamily="34" charset="0"/>
              </a:rPr>
              <a:t>Pre-Connection Preparation</a:t>
            </a:r>
          </a:p>
        </p:txBody>
      </p:sp>
      <p:sp>
        <p:nvSpPr>
          <p:cNvPr id="3" name="TextBox 2">
            <a:extLst>
              <a:ext uri="{FF2B5EF4-FFF2-40B4-BE49-F238E27FC236}">
                <a16:creationId xmlns:a16="http://schemas.microsoft.com/office/drawing/2014/main" id="{98F91C51-C26E-4503-30D1-B9A0CAF4D8AF}"/>
              </a:ext>
            </a:extLst>
          </p:cNvPr>
          <p:cNvSpPr txBox="1"/>
          <p:nvPr/>
        </p:nvSpPr>
        <p:spPr>
          <a:xfrm>
            <a:off x="1828800" y="2300622"/>
            <a:ext cx="5922651" cy="2554545"/>
          </a:xfrm>
          <a:prstGeom prst="rect">
            <a:avLst/>
          </a:prstGeom>
          <a:noFill/>
        </p:spPr>
        <p:txBody>
          <a:bodyPr wrap="square" lIns="91440" tIns="45720" rIns="91440" bIns="45720" rtlCol="0" anchor="t">
            <a:spAutoFit/>
          </a:bodyPr>
          <a:lstStyle/>
          <a:p>
            <a:pPr marL="214313" indent="-214313">
              <a:buFont typeface="Arial" panose="020B0604020202020204" pitchFamily="34" charset="0"/>
              <a:buChar char="•"/>
            </a:pPr>
            <a:r>
              <a:rPr lang="en-US" sz="3200" b="1" dirty="0">
                <a:cs typeface="Arial" panose="020B0604020202020204" pitchFamily="34" charset="0"/>
              </a:rPr>
              <a:t>Review unit information and Commissioner Tools entries</a:t>
            </a:r>
          </a:p>
          <a:p>
            <a:pPr marL="214313" indent="-214313">
              <a:buFont typeface="Arial" panose="020B0604020202020204" pitchFamily="34" charset="0"/>
              <a:buChar char="•"/>
            </a:pPr>
            <a:r>
              <a:rPr lang="en-US" sz="3200" b="1" dirty="0">
                <a:cs typeface="Arial" panose="020B0604020202020204" pitchFamily="34" charset="0"/>
              </a:rPr>
              <a:t>Identify potential topics</a:t>
            </a:r>
          </a:p>
          <a:p>
            <a:pPr marL="213995" indent="-213995">
              <a:buFont typeface="Arial" panose="020B0604020202020204" pitchFamily="34" charset="0"/>
              <a:buChar char="•"/>
            </a:pPr>
            <a:r>
              <a:rPr lang="en-US" sz="3200" b="1" dirty="0">
                <a:cs typeface="Arial"/>
              </a:rPr>
              <a:t>Schedule the visit</a:t>
            </a:r>
            <a:endParaRPr lang="en-US" sz="3200" b="1" dirty="0">
              <a:ea typeface="Calibri"/>
              <a:cs typeface="Arial" panose="020B0604020202020204" pitchFamily="34" charset="0"/>
            </a:endParaRPr>
          </a:p>
          <a:p>
            <a:pPr marL="214313" indent="-214313">
              <a:buFont typeface="Arial" panose="020B0604020202020204" pitchFamily="34" charset="0"/>
              <a:buChar char="•"/>
            </a:pPr>
            <a:r>
              <a:rPr lang="en-US" sz="3200" b="1" dirty="0">
                <a:cs typeface="Arial" panose="020B0604020202020204" pitchFamily="34" charset="0"/>
              </a:rPr>
              <a:t>Questions/discussion points</a:t>
            </a:r>
            <a:endParaRPr lang="en-US" sz="2800" b="1" dirty="0">
              <a:cs typeface="Arial" panose="020B0604020202020204" pitchFamily="34" charset="0"/>
            </a:endParaRPr>
          </a:p>
        </p:txBody>
      </p:sp>
    </p:spTree>
    <p:extLst>
      <p:ext uri="{BB962C8B-B14F-4D97-AF65-F5344CB8AC3E}">
        <p14:creationId xmlns:p14="http://schemas.microsoft.com/office/powerpoint/2010/main" val="24147526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36260304-526A-AF95-090E-552C6CCFD5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7623" y="1687115"/>
            <a:ext cx="7168754" cy="348376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85D7B15C-3AC6-C5D1-060B-2FD9EEBB00C7}"/>
              </a:ext>
            </a:extLst>
          </p:cNvPr>
          <p:cNvSpPr txBox="1"/>
          <p:nvPr/>
        </p:nvSpPr>
        <p:spPr>
          <a:xfrm>
            <a:off x="379828" y="489097"/>
            <a:ext cx="5136390" cy="646331"/>
          </a:xfrm>
          <a:prstGeom prst="rect">
            <a:avLst/>
          </a:prstGeom>
          <a:noFill/>
        </p:spPr>
        <p:txBody>
          <a:bodyPr wrap="square" rtlCol="0">
            <a:spAutoFit/>
          </a:bodyPr>
          <a:lstStyle/>
          <a:p>
            <a:r>
              <a:rPr lang="en-US" sz="3600" b="1" dirty="0" err="1">
                <a:cs typeface="Arial" panose="020B0604020202020204" pitchFamily="34" charset="0"/>
              </a:rPr>
              <a:t>My.Scouting</a:t>
            </a:r>
            <a:endParaRPr lang="en-US" sz="3600" b="1" dirty="0">
              <a:cs typeface="Arial" panose="020B0604020202020204" pitchFamily="34" charset="0"/>
            </a:endParaRPr>
          </a:p>
        </p:txBody>
      </p:sp>
    </p:spTree>
    <p:extLst>
      <p:ext uri="{BB962C8B-B14F-4D97-AF65-F5344CB8AC3E}">
        <p14:creationId xmlns:p14="http://schemas.microsoft.com/office/powerpoint/2010/main" val="42032697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9F682A54-FCA4-B176-26AB-B3B083BF08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4086" y="1464895"/>
            <a:ext cx="6872336" cy="3640009"/>
          </a:xfrm>
          <a:prstGeom prst="rect">
            <a:avLst/>
          </a:prstGeom>
          <a:ln>
            <a:solidFill>
              <a:schemeClr val="accent1"/>
            </a:solidFill>
          </a:ln>
        </p:spPr>
      </p:pic>
      <p:sp>
        <p:nvSpPr>
          <p:cNvPr id="2" name="Arrow: Right 1">
            <a:extLst>
              <a:ext uri="{FF2B5EF4-FFF2-40B4-BE49-F238E27FC236}">
                <a16:creationId xmlns:a16="http://schemas.microsoft.com/office/drawing/2014/main" id="{BC34AC3C-5420-89ED-9094-50F7ED83B286}"/>
              </a:ext>
            </a:extLst>
          </p:cNvPr>
          <p:cNvSpPr/>
          <p:nvPr/>
        </p:nvSpPr>
        <p:spPr>
          <a:xfrm>
            <a:off x="611662" y="1464895"/>
            <a:ext cx="323491" cy="155368"/>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4" name="Rectangle 3">
            <a:extLst>
              <a:ext uri="{FF2B5EF4-FFF2-40B4-BE49-F238E27FC236}">
                <a16:creationId xmlns:a16="http://schemas.microsoft.com/office/drawing/2014/main" id="{04F3CD28-565A-E6C4-6065-E2CF918DFAFD}"/>
              </a:ext>
            </a:extLst>
          </p:cNvPr>
          <p:cNvSpPr/>
          <p:nvPr/>
        </p:nvSpPr>
        <p:spPr>
          <a:xfrm>
            <a:off x="798204" y="4676199"/>
            <a:ext cx="1361516" cy="155368"/>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noFill/>
            </a:endParaRPr>
          </a:p>
        </p:txBody>
      </p:sp>
      <p:sp>
        <p:nvSpPr>
          <p:cNvPr id="5" name="Arrow: Right 4">
            <a:extLst>
              <a:ext uri="{FF2B5EF4-FFF2-40B4-BE49-F238E27FC236}">
                <a16:creationId xmlns:a16="http://schemas.microsoft.com/office/drawing/2014/main" id="{71C15535-4C80-BCD8-DE0A-0BCAB21F3CB2}"/>
              </a:ext>
            </a:extLst>
          </p:cNvPr>
          <p:cNvSpPr/>
          <p:nvPr/>
        </p:nvSpPr>
        <p:spPr>
          <a:xfrm>
            <a:off x="386772" y="4676199"/>
            <a:ext cx="323491" cy="155368"/>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p>
        </p:txBody>
      </p:sp>
    </p:spTree>
    <p:extLst>
      <p:ext uri="{BB962C8B-B14F-4D97-AF65-F5344CB8AC3E}">
        <p14:creationId xmlns:p14="http://schemas.microsoft.com/office/powerpoint/2010/main" val="25640038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screenshot of a web page&#10;&#10;AI-generated content may be incorrect.">
            <a:extLst>
              <a:ext uri="{FF2B5EF4-FFF2-40B4-BE49-F238E27FC236}">
                <a16:creationId xmlns:a16="http://schemas.microsoft.com/office/drawing/2014/main" id="{B9F35627-699D-56AA-6D5A-678D073B3B7F}"/>
              </a:ext>
            </a:extLst>
          </p:cNvPr>
          <p:cNvPicPr>
            <a:picLocks noChangeAspect="1"/>
          </p:cNvPicPr>
          <p:nvPr/>
        </p:nvPicPr>
        <p:blipFill>
          <a:blip r:embed="rId3"/>
          <a:stretch>
            <a:fillRect/>
          </a:stretch>
        </p:blipFill>
        <p:spPr>
          <a:xfrm>
            <a:off x="143055" y="1605143"/>
            <a:ext cx="8872268" cy="3647715"/>
          </a:xfrm>
          <a:prstGeom prst="rect">
            <a:avLst/>
          </a:prstGeom>
          <a:ln>
            <a:solidFill>
              <a:schemeClr val="accent1"/>
            </a:solidFill>
          </a:ln>
        </p:spPr>
      </p:pic>
      <p:sp>
        <p:nvSpPr>
          <p:cNvPr id="3" name="Rectangle 2">
            <a:extLst>
              <a:ext uri="{FF2B5EF4-FFF2-40B4-BE49-F238E27FC236}">
                <a16:creationId xmlns:a16="http://schemas.microsoft.com/office/drawing/2014/main" id="{0D2FF3AA-2EE4-C4F1-B12C-87CACA5E0161}"/>
              </a:ext>
            </a:extLst>
          </p:cNvPr>
          <p:cNvSpPr/>
          <p:nvPr/>
        </p:nvSpPr>
        <p:spPr>
          <a:xfrm>
            <a:off x="139403" y="4078223"/>
            <a:ext cx="1152144" cy="219456"/>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rrow: Left 3">
            <a:extLst>
              <a:ext uri="{FF2B5EF4-FFF2-40B4-BE49-F238E27FC236}">
                <a16:creationId xmlns:a16="http://schemas.microsoft.com/office/drawing/2014/main" id="{F4D2B2F5-2E7C-3819-3525-C6363D1FE4F5}"/>
              </a:ext>
            </a:extLst>
          </p:cNvPr>
          <p:cNvSpPr/>
          <p:nvPr/>
        </p:nvSpPr>
        <p:spPr>
          <a:xfrm rot="1500000">
            <a:off x="1318001" y="4347253"/>
            <a:ext cx="859536" cy="329183"/>
          </a:xfrm>
          <a:prstGeom prst="lef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18465908-5829-1586-9B9E-4AB66BB470D8}"/>
              </a:ext>
            </a:extLst>
          </p:cNvPr>
          <p:cNvSpPr txBox="1"/>
          <p:nvPr/>
        </p:nvSpPr>
        <p:spPr>
          <a:xfrm>
            <a:off x="379828" y="489097"/>
            <a:ext cx="5136390" cy="646331"/>
          </a:xfrm>
          <a:prstGeom prst="rect">
            <a:avLst/>
          </a:prstGeom>
          <a:noFill/>
        </p:spPr>
        <p:txBody>
          <a:bodyPr wrap="square" rtlCol="0">
            <a:spAutoFit/>
          </a:bodyPr>
          <a:lstStyle/>
          <a:p>
            <a:r>
              <a:rPr lang="en-US" sz="3600" b="1" dirty="0">
                <a:cs typeface="Arial" panose="020B0604020202020204" pitchFamily="34" charset="0"/>
              </a:rPr>
              <a:t>District Dashboard</a:t>
            </a:r>
          </a:p>
        </p:txBody>
      </p:sp>
    </p:spTree>
    <p:extLst>
      <p:ext uri="{BB962C8B-B14F-4D97-AF65-F5344CB8AC3E}">
        <p14:creationId xmlns:p14="http://schemas.microsoft.com/office/powerpoint/2010/main" val="2522622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screenshot of a computer&#10;&#10;AI-generated content may be incorrect.">
            <a:extLst>
              <a:ext uri="{FF2B5EF4-FFF2-40B4-BE49-F238E27FC236}">
                <a16:creationId xmlns:a16="http://schemas.microsoft.com/office/drawing/2014/main" id="{6651A00B-78E8-7158-AF22-048E4462E72F}"/>
              </a:ext>
            </a:extLst>
          </p:cNvPr>
          <p:cNvPicPr>
            <a:picLocks noChangeAspect="1"/>
          </p:cNvPicPr>
          <p:nvPr/>
        </p:nvPicPr>
        <p:blipFill>
          <a:blip r:embed="rId3"/>
          <a:stretch>
            <a:fillRect/>
          </a:stretch>
        </p:blipFill>
        <p:spPr>
          <a:xfrm>
            <a:off x="445698" y="1429580"/>
            <a:ext cx="8238225" cy="5001531"/>
          </a:xfrm>
          <a:prstGeom prst="rect">
            <a:avLst/>
          </a:prstGeom>
          <a:ln>
            <a:solidFill>
              <a:schemeClr val="accent1"/>
            </a:solidFill>
          </a:ln>
        </p:spPr>
      </p:pic>
    </p:spTree>
    <p:extLst>
      <p:ext uri="{BB962C8B-B14F-4D97-AF65-F5344CB8AC3E}">
        <p14:creationId xmlns:p14="http://schemas.microsoft.com/office/powerpoint/2010/main" val="41202112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C64E76-D6F8-5D9A-BE8C-9B832C7E52E7}"/>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291A8892-EE00-96A8-4665-270509BF9743}"/>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15B6455F-B54F-0361-8BA1-D6FE2950E9A6}"/>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28CC01AC-7579-0352-A385-C3C07FF83808}"/>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pic>
        <p:nvPicPr>
          <p:cNvPr id="5" name="Picture 4">
            <a:extLst>
              <a:ext uri="{FF2B5EF4-FFF2-40B4-BE49-F238E27FC236}">
                <a16:creationId xmlns:a16="http://schemas.microsoft.com/office/drawing/2014/main" id="{0DFCA994-DD11-5693-92C8-9A1E857A03A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853607" y="964146"/>
            <a:ext cx="3653661" cy="5462634"/>
          </a:xfrm>
          <a:prstGeom prst="rect">
            <a:avLst/>
          </a:prstGeom>
          <a:ln>
            <a:solidFill>
              <a:schemeClr val="accent1"/>
            </a:solidFill>
          </a:ln>
        </p:spPr>
      </p:pic>
      <p:sp>
        <p:nvSpPr>
          <p:cNvPr id="6" name="TextBox 5">
            <a:extLst>
              <a:ext uri="{FF2B5EF4-FFF2-40B4-BE49-F238E27FC236}">
                <a16:creationId xmlns:a16="http://schemas.microsoft.com/office/drawing/2014/main" id="{90432D57-6CB8-2616-2D7B-4F2BC1DE374B}"/>
              </a:ext>
            </a:extLst>
          </p:cNvPr>
          <p:cNvSpPr txBox="1"/>
          <p:nvPr/>
        </p:nvSpPr>
        <p:spPr>
          <a:xfrm>
            <a:off x="343861" y="167502"/>
            <a:ext cx="2464670" cy="1200329"/>
          </a:xfrm>
          <a:prstGeom prst="rect">
            <a:avLst/>
          </a:prstGeom>
          <a:noFill/>
        </p:spPr>
        <p:txBody>
          <a:bodyPr wrap="square" rtlCol="0">
            <a:spAutoFit/>
          </a:bodyPr>
          <a:lstStyle/>
          <a:p>
            <a:r>
              <a:rPr lang="en-US" sz="3600" b="1"/>
              <a:t>Unit Dashboard</a:t>
            </a:r>
          </a:p>
        </p:txBody>
      </p:sp>
    </p:spTree>
    <p:extLst>
      <p:ext uri="{BB962C8B-B14F-4D97-AF65-F5344CB8AC3E}">
        <p14:creationId xmlns:p14="http://schemas.microsoft.com/office/powerpoint/2010/main" val="16988273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586D76-C38C-DED7-6140-E5E6269D2861}"/>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3DB631B8-8584-8B3E-644C-0689B252B721}"/>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6FADA674-888E-D47B-09A8-4D0585AAF407}"/>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81CE09E7-1328-960A-9E13-FA1D1F0718A9}"/>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pic>
        <p:nvPicPr>
          <p:cNvPr id="5" name="Picture 4" descr="A screenshot of a web page&#10;&#10;Description automatically generated">
            <a:extLst>
              <a:ext uri="{FF2B5EF4-FFF2-40B4-BE49-F238E27FC236}">
                <a16:creationId xmlns:a16="http://schemas.microsoft.com/office/drawing/2014/main" id="{07508252-035A-18F9-82D9-9D0E5B8B77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08531" y="963923"/>
            <a:ext cx="3481651" cy="5433358"/>
          </a:xfrm>
          <a:prstGeom prst="rect">
            <a:avLst/>
          </a:prstGeom>
          <a:ln>
            <a:solidFill>
              <a:schemeClr val="accent1"/>
            </a:solidFill>
          </a:ln>
        </p:spPr>
      </p:pic>
    </p:spTree>
    <p:extLst>
      <p:ext uri="{BB962C8B-B14F-4D97-AF65-F5344CB8AC3E}">
        <p14:creationId xmlns:p14="http://schemas.microsoft.com/office/powerpoint/2010/main" val="13628059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C55A91-7866-8053-41FC-C2EDB64459CF}"/>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8D7CEB49-9483-8E40-CED9-A2DC50A671E3}"/>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827C885B-9840-12ED-12EC-6B785A5DE380}"/>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CB88AF5D-0A8B-972B-EF72-57AA83B9DE5F}"/>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pic>
        <p:nvPicPr>
          <p:cNvPr id="5" name="Picture 4" descr="A screenshot of a phone&#10;&#10;Description automatically generated">
            <a:extLst>
              <a:ext uri="{FF2B5EF4-FFF2-40B4-BE49-F238E27FC236}">
                <a16:creationId xmlns:a16="http://schemas.microsoft.com/office/drawing/2014/main" id="{94778704-052F-AF01-9EA8-E3133CA7F2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2907" y="955573"/>
            <a:ext cx="4458283" cy="5700235"/>
          </a:xfrm>
          <a:prstGeom prst="rect">
            <a:avLst/>
          </a:prstGeom>
          <a:ln>
            <a:solidFill>
              <a:schemeClr val="accent1"/>
            </a:solidFill>
          </a:ln>
        </p:spPr>
      </p:pic>
    </p:spTree>
    <p:extLst>
      <p:ext uri="{BB962C8B-B14F-4D97-AF65-F5344CB8AC3E}">
        <p14:creationId xmlns:p14="http://schemas.microsoft.com/office/powerpoint/2010/main" val="32900008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B6F9D6-FBD5-6A64-741F-4A97343F26B2}"/>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69EAB438-C143-BB26-88E6-C91E957F41F9}"/>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20AF0C47-A45C-5C68-7967-4C701F666D9E}"/>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pic>
        <p:nvPicPr>
          <p:cNvPr id="5" name="Picture 4" descr="A screenshot of a computer&#10;&#10;Description automatically generated">
            <a:extLst>
              <a:ext uri="{FF2B5EF4-FFF2-40B4-BE49-F238E27FC236}">
                <a16:creationId xmlns:a16="http://schemas.microsoft.com/office/drawing/2014/main" id="{DE43639B-974F-BCB9-794E-09B0F8C5BB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849" y="1553556"/>
            <a:ext cx="7931313" cy="3514805"/>
          </a:xfrm>
          <a:prstGeom prst="rect">
            <a:avLst/>
          </a:prstGeom>
          <a:ln>
            <a:solidFill>
              <a:srgbClr val="000000"/>
            </a:solidFill>
          </a:ln>
        </p:spPr>
      </p:pic>
    </p:spTree>
    <p:extLst>
      <p:ext uri="{BB962C8B-B14F-4D97-AF65-F5344CB8AC3E}">
        <p14:creationId xmlns:p14="http://schemas.microsoft.com/office/powerpoint/2010/main" val="27104444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2">
          <a:extLst>
            <a:ext uri="{FF2B5EF4-FFF2-40B4-BE49-F238E27FC236}">
              <a16:creationId xmlns:a16="http://schemas.microsoft.com/office/drawing/2014/main" id="{991B6AAA-65FF-0E03-2AB0-67AAC02E2D83}"/>
            </a:ext>
          </a:extLst>
        </p:cNvPr>
        <p:cNvGrpSpPr/>
        <p:nvPr/>
      </p:nvGrpSpPr>
      <p:grpSpPr>
        <a:xfrm>
          <a:off x="0" y="0"/>
          <a:ext cx="0" cy="0"/>
          <a:chOff x="0" y="0"/>
          <a:chExt cx="0" cy="0"/>
        </a:xfrm>
      </p:grpSpPr>
      <p:sp>
        <p:nvSpPr>
          <p:cNvPr id="73" name="Google Shape;73;p5">
            <a:extLst>
              <a:ext uri="{FF2B5EF4-FFF2-40B4-BE49-F238E27FC236}">
                <a16:creationId xmlns:a16="http://schemas.microsoft.com/office/drawing/2014/main" id="{93F937DF-7700-CADE-A608-D355060F46B5}"/>
              </a:ext>
            </a:extLst>
          </p:cNvPr>
          <p:cNvSpPr txBox="1"/>
          <p:nvPr/>
        </p:nvSpPr>
        <p:spPr>
          <a:xfrm>
            <a:off x="337507" y="357871"/>
            <a:ext cx="3243894"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i="0" u="none" strike="noStrike" cap="none" dirty="0">
                <a:solidFill>
                  <a:schemeClr val="dk1"/>
                </a:solidFill>
                <a:latin typeface="Calibri"/>
                <a:ea typeface="Calibri"/>
                <a:cs typeface="Calibri"/>
                <a:sym typeface="Calibri"/>
              </a:rPr>
              <a:t>Our </a:t>
            </a:r>
            <a:r>
              <a:rPr lang="en-US" sz="3600" b="1" dirty="0">
                <a:solidFill>
                  <a:schemeClr val="dk1"/>
                </a:solidFill>
                <a:latin typeface="Calibri"/>
                <a:ea typeface="Calibri"/>
                <a:cs typeface="Calibri"/>
                <a:sym typeface="Calibri"/>
              </a:rPr>
              <a:t>Objective</a:t>
            </a:r>
            <a:r>
              <a:rPr lang="en-US" sz="3600" b="1" i="0" u="none" strike="noStrike" cap="none" dirty="0">
                <a:solidFill>
                  <a:schemeClr val="dk1"/>
                </a:solidFill>
                <a:latin typeface="Calibri"/>
                <a:ea typeface="Calibri"/>
                <a:cs typeface="Calibri"/>
                <a:sym typeface="Calibri"/>
              </a:rPr>
              <a:t>s</a:t>
            </a:r>
            <a:endParaRPr sz="1200" dirty="0"/>
          </a:p>
        </p:txBody>
      </p:sp>
      <p:sp>
        <p:nvSpPr>
          <p:cNvPr id="2" name="TextBox 1">
            <a:extLst>
              <a:ext uri="{FF2B5EF4-FFF2-40B4-BE49-F238E27FC236}">
                <a16:creationId xmlns:a16="http://schemas.microsoft.com/office/drawing/2014/main" id="{14EC852A-217A-E2A7-D042-8FC2EEE0977B}"/>
              </a:ext>
            </a:extLst>
          </p:cNvPr>
          <p:cNvSpPr txBox="1"/>
          <p:nvPr/>
        </p:nvSpPr>
        <p:spPr>
          <a:xfrm>
            <a:off x="1959454" y="1859340"/>
            <a:ext cx="6078436" cy="1569660"/>
          </a:xfrm>
          <a:prstGeom prst="rect">
            <a:avLst/>
          </a:prstGeom>
          <a:noFill/>
        </p:spPr>
        <p:txBody>
          <a:bodyPr wrap="square" rtlCol="0">
            <a:spAutoFit/>
          </a:bodyPr>
          <a:lstStyle/>
          <a:p>
            <a:pPr marL="457200" indent="-457200" algn="l">
              <a:buFont typeface="Arial" panose="020B0604020202020204" pitchFamily="34" charset="0"/>
              <a:buChar char="•"/>
            </a:pPr>
            <a:r>
              <a:rPr lang="en-US" sz="3200" b="1" dirty="0">
                <a:effectLst/>
                <a:latin typeface="+mn-lt"/>
              </a:rPr>
              <a:t>Membership retention</a:t>
            </a:r>
          </a:p>
          <a:p>
            <a:pPr marL="457200" indent="-457200" algn="l">
              <a:buFont typeface="Arial" panose="020B0604020202020204" pitchFamily="34" charset="0"/>
              <a:buChar char="•"/>
            </a:pPr>
            <a:r>
              <a:rPr lang="en-US" sz="3200" b="1" dirty="0"/>
              <a:t>M</a:t>
            </a:r>
            <a:r>
              <a:rPr lang="en-US" sz="3200" b="1" dirty="0">
                <a:effectLst/>
                <a:latin typeface="+mn-lt"/>
              </a:rPr>
              <a:t>embership growth</a:t>
            </a:r>
          </a:p>
          <a:p>
            <a:pPr algn="l"/>
            <a:endParaRPr lang="en-US" sz="3200" b="0" i="0" dirty="0">
              <a:solidFill>
                <a:srgbClr val="000000"/>
              </a:solidFill>
              <a:effectLst/>
              <a:latin typeface="+mn-lt"/>
            </a:endParaRPr>
          </a:p>
        </p:txBody>
      </p:sp>
      <p:pic>
        <p:nvPicPr>
          <p:cNvPr id="1026" name="Picture 2">
            <a:extLst>
              <a:ext uri="{FF2B5EF4-FFF2-40B4-BE49-F238E27FC236}">
                <a16:creationId xmlns:a16="http://schemas.microsoft.com/office/drawing/2014/main" id="{ED385B21-433E-EE47-EEDC-8BFD7E4766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2950" y="3670300"/>
            <a:ext cx="2578099" cy="2578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8156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55ACBB-B446-278A-9520-D815D6A16F4F}"/>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0EF18141-18FB-EBE0-BEF6-4FBF382871BA}"/>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C32446ED-1895-FF10-E54A-7CDF51CAF3D2}"/>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39FB1052-D9A5-DF9B-A99B-813EBC37671D}"/>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pic>
        <p:nvPicPr>
          <p:cNvPr id="5" name="Picture 4" descr="A screenshot of a computer&#10;&#10;Description automatically generated">
            <a:extLst>
              <a:ext uri="{FF2B5EF4-FFF2-40B4-BE49-F238E27FC236}">
                <a16:creationId xmlns:a16="http://schemas.microsoft.com/office/drawing/2014/main" id="{CC149E0F-A0EE-703C-B61F-90920AE853F2}"/>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356791" y="1147227"/>
            <a:ext cx="5932643" cy="5185062"/>
          </a:xfrm>
          <a:prstGeom prst="rect">
            <a:avLst/>
          </a:prstGeom>
          <a:ln>
            <a:solidFill>
              <a:srgbClr val="000000"/>
            </a:solidFill>
          </a:ln>
        </p:spPr>
      </p:pic>
    </p:spTree>
    <p:extLst>
      <p:ext uri="{BB962C8B-B14F-4D97-AF65-F5344CB8AC3E}">
        <p14:creationId xmlns:p14="http://schemas.microsoft.com/office/powerpoint/2010/main" val="19911522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28B4DB-6795-09A0-E98C-62A42723985B}"/>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5EC6F6D1-8D31-F472-0EBF-D7306E45CBF3}"/>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73948CB2-0F66-8272-3924-EE07F3B99321}"/>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pic>
        <p:nvPicPr>
          <p:cNvPr id="5" name="Picture 4" descr="A screenshot of a computer&#10;&#10;Description automatically generated">
            <a:extLst>
              <a:ext uri="{FF2B5EF4-FFF2-40B4-BE49-F238E27FC236}">
                <a16:creationId xmlns:a16="http://schemas.microsoft.com/office/drawing/2014/main" id="{B5DF92E4-CD4B-6EB4-2A5B-5A96A7F32DB7}"/>
              </a:ext>
            </a:extLst>
          </p:cNvPr>
          <p:cNvPicPr>
            <a:picLocks noChangeAspect="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942362" y="1375279"/>
            <a:ext cx="7259276" cy="4107442"/>
          </a:xfrm>
          <a:prstGeom prst="rect">
            <a:avLst/>
          </a:prstGeom>
          <a:ln>
            <a:solidFill>
              <a:srgbClr val="000000"/>
            </a:solidFill>
          </a:ln>
        </p:spPr>
      </p:pic>
    </p:spTree>
    <p:extLst>
      <p:ext uri="{BB962C8B-B14F-4D97-AF65-F5344CB8AC3E}">
        <p14:creationId xmlns:p14="http://schemas.microsoft.com/office/powerpoint/2010/main" val="7621589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724E2E2-5594-03A5-FB29-C56DD9E188AC}"/>
              </a:ext>
            </a:extLst>
          </p:cNvPr>
          <p:cNvSpPr txBox="1">
            <a:spLocks noGrp="1"/>
          </p:cNvSpPr>
          <p:nvPr>
            <p:ph type="title"/>
          </p:nvPr>
        </p:nvSpPr>
        <p:spPr>
          <a:xfrm>
            <a:off x="2147888" y="2202049"/>
            <a:ext cx="4647861" cy="1865126"/>
          </a:xfrm>
          <a:prstGeom prst="rect">
            <a:avLst/>
          </a:prstGeom>
          <a:noFill/>
        </p:spPr>
        <p:txBody>
          <a:bodyPr wrap="square" rtlCol="0">
            <a:spAutoFit/>
          </a:bodyPr>
          <a:lstStyle/>
          <a:p>
            <a:pPr marL="257175" indent="-257175">
              <a:buFont typeface="Arial" panose="020B0604020202020204" pitchFamily="34" charset="0"/>
              <a:buChar char="•"/>
            </a:pPr>
            <a:r>
              <a:rPr lang="en-US" sz="3200" b="1">
                <a:cs typeface="Arial" panose="020B0604020202020204" pitchFamily="34" charset="0"/>
              </a:rPr>
              <a:t>Document the visit</a:t>
            </a:r>
          </a:p>
          <a:p>
            <a:pPr marL="257175" indent="-257175">
              <a:buFont typeface="Arial" panose="020B0604020202020204" pitchFamily="34" charset="0"/>
              <a:buChar char="•"/>
            </a:pPr>
            <a:r>
              <a:rPr lang="en-US" sz="3200" b="1">
                <a:cs typeface="Arial" panose="020B0604020202020204" pitchFamily="34" charset="0"/>
              </a:rPr>
              <a:t>Follow up</a:t>
            </a:r>
          </a:p>
          <a:p>
            <a:pPr marL="257175" indent="-257175">
              <a:buFont typeface="Arial" panose="020B0604020202020204" pitchFamily="34" charset="0"/>
              <a:buChar char="•"/>
            </a:pPr>
            <a:r>
              <a:rPr lang="en-US" sz="3200" b="1">
                <a:cs typeface="Arial" panose="020B0604020202020204" pitchFamily="34" charset="0"/>
              </a:rPr>
              <a:t>Support</a:t>
            </a:r>
          </a:p>
          <a:p>
            <a:pPr marL="257175" indent="-257175">
              <a:buFont typeface="Arial" panose="020B0604020202020204" pitchFamily="34" charset="0"/>
              <a:buChar char="•"/>
            </a:pPr>
            <a:r>
              <a:rPr lang="en-US" sz="3200" b="1">
                <a:cs typeface="Arial" panose="020B0604020202020204" pitchFamily="34" charset="0"/>
              </a:rPr>
              <a:t>Maintain confidentiality</a:t>
            </a:r>
          </a:p>
        </p:txBody>
      </p:sp>
      <p:sp>
        <p:nvSpPr>
          <p:cNvPr id="5" name="TextBox 4">
            <a:extLst>
              <a:ext uri="{FF2B5EF4-FFF2-40B4-BE49-F238E27FC236}">
                <a16:creationId xmlns:a16="http://schemas.microsoft.com/office/drawing/2014/main" id="{9D40C82E-8B35-A3ED-810B-7EA16F78E33B}"/>
              </a:ext>
            </a:extLst>
          </p:cNvPr>
          <p:cNvSpPr txBox="1"/>
          <p:nvPr/>
        </p:nvSpPr>
        <p:spPr>
          <a:xfrm>
            <a:off x="162471" y="474300"/>
            <a:ext cx="5109278" cy="646331"/>
          </a:xfrm>
          <a:prstGeom prst="rect">
            <a:avLst/>
          </a:prstGeom>
          <a:noFill/>
        </p:spPr>
        <p:txBody>
          <a:bodyPr wrap="square" rtlCol="0">
            <a:spAutoFit/>
          </a:bodyPr>
          <a:lstStyle/>
          <a:p>
            <a:r>
              <a:rPr lang="en-US" sz="3600" b="1" dirty="0">
                <a:cs typeface="Arial" panose="020B0604020202020204" pitchFamily="34" charset="0"/>
              </a:rPr>
              <a:t>After the Connection</a:t>
            </a:r>
          </a:p>
        </p:txBody>
      </p:sp>
    </p:spTree>
    <p:extLst>
      <p:ext uri="{BB962C8B-B14F-4D97-AF65-F5344CB8AC3E}">
        <p14:creationId xmlns:p14="http://schemas.microsoft.com/office/powerpoint/2010/main" val="35099034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6E65F-D3E9-262D-26A4-B81A049E7DDC}"/>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1D6D98FD-4E38-236A-E3A0-C759B1844685}"/>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63824470-E7AC-721B-FD72-E4E94975509E}"/>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5A8663E9-D178-4941-C708-2711263AEE30}"/>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sp>
        <p:nvSpPr>
          <p:cNvPr id="5" name="TextBox 4">
            <a:extLst>
              <a:ext uri="{FF2B5EF4-FFF2-40B4-BE49-F238E27FC236}">
                <a16:creationId xmlns:a16="http://schemas.microsoft.com/office/drawing/2014/main" id="{B0CD6334-5AD7-CAFE-2B1D-3DA15652861D}"/>
              </a:ext>
            </a:extLst>
          </p:cNvPr>
          <p:cNvSpPr txBox="1"/>
          <p:nvPr/>
        </p:nvSpPr>
        <p:spPr>
          <a:xfrm>
            <a:off x="116241" y="2482486"/>
            <a:ext cx="2100685" cy="2308324"/>
          </a:xfrm>
          <a:prstGeom prst="rect">
            <a:avLst/>
          </a:prstGeom>
          <a:noFill/>
        </p:spPr>
        <p:txBody>
          <a:bodyPr wrap="square" rtlCol="0">
            <a:spAutoFit/>
          </a:bodyPr>
          <a:lstStyle/>
          <a:p>
            <a:r>
              <a:rPr lang="en-US" b="1"/>
              <a:t>The Unit Connections section shows the selected category’s title. If more than one, you can hover over the number to view the categories.</a:t>
            </a:r>
          </a:p>
        </p:txBody>
      </p:sp>
      <p:pic>
        <p:nvPicPr>
          <p:cNvPr id="6" name="Picture 5">
            <a:extLst>
              <a:ext uri="{FF2B5EF4-FFF2-40B4-BE49-F238E27FC236}">
                <a16:creationId xmlns:a16="http://schemas.microsoft.com/office/drawing/2014/main" id="{ADDD6646-055E-1888-CADD-A0A65CC94C33}"/>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61266" y="1928207"/>
            <a:ext cx="6980163" cy="4474127"/>
          </a:xfrm>
          <a:prstGeom prst="rect">
            <a:avLst/>
          </a:prstGeom>
        </p:spPr>
      </p:pic>
      <p:sp>
        <p:nvSpPr>
          <p:cNvPr id="8" name="TextBox 7">
            <a:extLst>
              <a:ext uri="{FF2B5EF4-FFF2-40B4-BE49-F238E27FC236}">
                <a16:creationId xmlns:a16="http://schemas.microsoft.com/office/drawing/2014/main" id="{1D3D64CD-759F-7B99-0CE0-3B0B108B9718}"/>
              </a:ext>
            </a:extLst>
          </p:cNvPr>
          <p:cNvSpPr txBox="1"/>
          <p:nvPr/>
        </p:nvSpPr>
        <p:spPr>
          <a:xfrm>
            <a:off x="7186454" y="3652222"/>
            <a:ext cx="1391877" cy="1323439"/>
          </a:xfrm>
          <a:prstGeom prst="rect">
            <a:avLst/>
          </a:prstGeom>
          <a:noFill/>
        </p:spPr>
        <p:txBody>
          <a:bodyPr wrap="square" rtlCol="0">
            <a:spAutoFit/>
          </a:bodyPr>
          <a:lstStyle/>
          <a:p>
            <a:r>
              <a:rPr lang="en-US" sz="1600" b="1"/>
              <a:t>Goals field to display count if the connection has any goals.</a:t>
            </a:r>
          </a:p>
        </p:txBody>
      </p:sp>
      <p:sp>
        <p:nvSpPr>
          <p:cNvPr id="10" name="Arrow: Left 9">
            <a:extLst>
              <a:ext uri="{FF2B5EF4-FFF2-40B4-BE49-F238E27FC236}">
                <a16:creationId xmlns:a16="http://schemas.microsoft.com/office/drawing/2014/main" id="{D69C35B1-F7F3-C131-FA7D-249C5C4C9E43}"/>
              </a:ext>
            </a:extLst>
          </p:cNvPr>
          <p:cNvSpPr/>
          <p:nvPr/>
        </p:nvSpPr>
        <p:spPr>
          <a:xfrm rot="18934859">
            <a:off x="6132270" y="4666559"/>
            <a:ext cx="1075922" cy="24850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4" name="Arrow: Left 13">
            <a:extLst>
              <a:ext uri="{FF2B5EF4-FFF2-40B4-BE49-F238E27FC236}">
                <a16:creationId xmlns:a16="http://schemas.microsoft.com/office/drawing/2014/main" id="{12D88E17-3CBF-0B61-BD9A-C4C0497EA95D}"/>
              </a:ext>
            </a:extLst>
          </p:cNvPr>
          <p:cNvSpPr/>
          <p:nvPr/>
        </p:nvSpPr>
        <p:spPr>
          <a:xfrm rot="13391919">
            <a:off x="1156882" y="4419020"/>
            <a:ext cx="1589441" cy="275818"/>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 name="TextBox 1">
            <a:extLst>
              <a:ext uri="{FF2B5EF4-FFF2-40B4-BE49-F238E27FC236}">
                <a16:creationId xmlns:a16="http://schemas.microsoft.com/office/drawing/2014/main" id="{CB6D6909-3883-01A8-F348-E0F2D32BDF16}"/>
              </a:ext>
            </a:extLst>
          </p:cNvPr>
          <p:cNvSpPr txBox="1"/>
          <p:nvPr/>
        </p:nvSpPr>
        <p:spPr>
          <a:xfrm>
            <a:off x="176996" y="180260"/>
            <a:ext cx="5109278" cy="1200329"/>
          </a:xfrm>
          <a:prstGeom prst="rect">
            <a:avLst/>
          </a:prstGeom>
          <a:noFill/>
        </p:spPr>
        <p:txBody>
          <a:bodyPr wrap="square" rtlCol="0">
            <a:spAutoFit/>
          </a:bodyPr>
          <a:lstStyle/>
          <a:p>
            <a:r>
              <a:rPr lang="en-US" sz="3600" b="1" dirty="0">
                <a:cs typeface="Arial" panose="020B0604020202020204" pitchFamily="34" charset="0"/>
              </a:rPr>
              <a:t>Document in Commissioner Tools</a:t>
            </a:r>
          </a:p>
        </p:txBody>
      </p:sp>
    </p:spTree>
    <p:extLst>
      <p:ext uri="{BB962C8B-B14F-4D97-AF65-F5344CB8AC3E}">
        <p14:creationId xmlns:p14="http://schemas.microsoft.com/office/powerpoint/2010/main" val="39665766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2ED432-26D3-A56C-B397-946FF8C2BF98}"/>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45853621-94ED-9F1F-F630-4AA7C0D64874}"/>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pic>
        <p:nvPicPr>
          <p:cNvPr id="5" name="Picture 4">
            <a:extLst>
              <a:ext uri="{FF2B5EF4-FFF2-40B4-BE49-F238E27FC236}">
                <a16:creationId xmlns:a16="http://schemas.microsoft.com/office/drawing/2014/main" id="{4D7BD19E-E943-DC93-80D9-AC2098A7992F}"/>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503066" y="1638938"/>
            <a:ext cx="8137868" cy="2945917"/>
          </a:xfrm>
          <a:prstGeom prst="rect">
            <a:avLst/>
          </a:prstGeom>
          <a:ln w="12700">
            <a:solidFill>
              <a:schemeClr val="tx1"/>
            </a:solidFill>
          </a:ln>
        </p:spPr>
      </p:pic>
      <p:sp>
        <p:nvSpPr>
          <p:cNvPr id="6" name="Arrow: Left 5">
            <a:extLst>
              <a:ext uri="{FF2B5EF4-FFF2-40B4-BE49-F238E27FC236}">
                <a16:creationId xmlns:a16="http://schemas.microsoft.com/office/drawing/2014/main" id="{29BCA626-D037-FEA3-D1BC-54FF7A0E840E}"/>
              </a:ext>
            </a:extLst>
          </p:cNvPr>
          <p:cNvSpPr/>
          <p:nvPr/>
        </p:nvSpPr>
        <p:spPr>
          <a:xfrm rot="5400000">
            <a:off x="1088012" y="4652541"/>
            <a:ext cx="521455" cy="42845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8" name="Arrow: Left 7">
            <a:extLst>
              <a:ext uri="{FF2B5EF4-FFF2-40B4-BE49-F238E27FC236}">
                <a16:creationId xmlns:a16="http://schemas.microsoft.com/office/drawing/2014/main" id="{C676B982-51C8-ED5F-2D69-90ACF8705E20}"/>
              </a:ext>
            </a:extLst>
          </p:cNvPr>
          <p:cNvSpPr/>
          <p:nvPr/>
        </p:nvSpPr>
        <p:spPr>
          <a:xfrm rot="5400000">
            <a:off x="2333577" y="4656085"/>
            <a:ext cx="521455" cy="42845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0" name="Arrow: Left 9">
            <a:extLst>
              <a:ext uri="{FF2B5EF4-FFF2-40B4-BE49-F238E27FC236}">
                <a16:creationId xmlns:a16="http://schemas.microsoft.com/office/drawing/2014/main" id="{3331DE5C-2719-7AC0-4AB7-A89A09202ED9}"/>
              </a:ext>
            </a:extLst>
          </p:cNvPr>
          <p:cNvSpPr/>
          <p:nvPr/>
        </p:nvSpPr>
        <p:spPr>
          <a:xfrm rot="5400000">
            <a:off x="4615506" y="4640348"/>
            <a:ext cx="521455" cy="42845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4" name="Arrow: Left 13">
            <a:extLst>
              <a:ext uri="{FF2B5EF4-FFF2-40B4-BE49-F238E27FC236}">
                <a16:creationId xmlns:a16="http://schemas.microsoft.com/office/drawing/2014/main" id="{A11C5D7C-9391-670B-C32E-E0F8A92196CF}"/>
              </a:ext>
            </a:extLst>
          </p:cNvPr>
          <p:cNvSpPr/>
          <p:nvPr/>
        </p:nvSpPr>
        <p:spPr>
          <a:xfrm rot="5400000">
            <a:off x="3613021" y="4647078"/>
            <a:ext cx="521455" cy="42845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5" name="Arrow: Left 14">
            <a:extLst>
              <a:ext uri="{FF2B5EF4-FFF2-40B4-BE49-F238E27FC236}">
                <a16:creationId xmlns:a16="http://schemas.microsoft.com/office/drawing/2014/main" id="{E064EEDA-2B78-8EDE-37E9-6D3248DB7FDB}"/>
              </a:ext>
            </a:extLst>
          </p:cNvPr>
          <p:cNvSpPr/>
          <p:nvPr/>
        </p:nvSpPr>
        <p:spPr>
          <a:xfrm rot="5400000">
            <a:off x="5576914" y="4632221"/>
            <a:ext cx="521455" cy="42845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6" name="Arrow: Left 15">
            <a:extLst>
              <a:ext uri="{FF2B5EF4-FFF2-40B4-BE49-F238E27FC236}">
                <a16:creationId xmlns:a16="http://schemas.microsoft.com/office/drawing/2014/main" id="{1DB6C20F-082C-077F-DD0F-B618AA971F9E}"/>
              </a:ext>
            </a:extLst>
          </p:cNvPr>
          <p:cNvSpPr/>
          <p:nvPr/>
        </p:nvSpPr>
        <p:spPr>
          <a:xfrm rot="5400000">
            <a:off x="6484675" y="4656084"/>
            <a:ext cx="521455" cy="42845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7" name="Arrow: Left 16">
            <a:extLst>
              <a:ext uri="{FF2B5EF4-FFF2-40B4-BE49-F238E27FC236}">
                <a16:creationId xmlns:a16="http://schemas.microsoft.com/office/drawing/2014/main" id="{141D50CB-31D0-DCB1-96A0-13D4EA1BA4A7}"/>
              </a:ext>
            </a:extLst>
          </p:cNvPr>
          <p:cNvSpPr/>
          <p:nvPr/>
        </p:nvSpPr>
        <p:spPr>
          <a:xfrm rot="5400000">
            <a:off x="7178209" y="4640180"/>
            <a:ext cx="521455" cy="42845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 name="Oval 1">
            <a:extLst>
              <a:ext uri="{FF2B5EF4-FFF2-40B4-BE49-F238E27FC236}">
                <a16:creationId xmlns:a16="http://schemas.microsoft.com/office/drawing/2014/main" id="{3C43C95C-2198-06B3-C854-2650FAFDEA8B}"/>
              </a:ext>
            </a:extLst>
          </p:cNvPr>
          <p:cNvSpPr/>
          <p:nvPr/>
        </p:nvSpPr>
        <p:spPr>
          <a:xfrm>
            <a:off x="503066" y="1352282"/>
            <a:ext cx="1877012" cy="1004552"/>
          </a:xfrm>
          <a:prstGeom prst="ellipse">
            <a:avLst/>
          </a:prstGeom>
          <a:noFill/>
          <a:ln w="349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665288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A38AB1-4F28-4E4E-6771-02CBA114DBBA}"/>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72674B3C-007B-E8C7-5E45-FBA4D3FF0505}"/>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FF8D0877-43A0-A387-9551-CBDA09E48657}"/>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1DAF679A-79C4-A553-34BC-71A098E6CDF6}"/>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pic>
        <p:nvPicPr>
          <p:cNvPr id="5" name="Picture 4">
            <a:extLst>
              <a:ext uri="{FF2B5EF4-FFF2-40B4-BE49-F238E27FC236}">
                <a16:creationId xmlns:a16="http://schemas.microsoft.com/office/drawing/2014/main" id="{16BF7CD0-6B69-2468-64A9-C1D5749B7B12}"/>
              </a:ext>
            </a:extLst>
          </p:cNvPr>
          <p:cNvPicPr>
            <a:picLocks noChangeAspect="1"/>
          </p:cNvPicPr>
          <p:nvPr/>
        </p:nvPicPr>
        <p:blipFill>
          <a:blip r:embed="rId3"/>
          <a:stretch>
            <a:fillRect/>
          </a:stretch>
        </p:blipFill>
        <p:spPr>
          <a:xfrm>
            <a:off x="619609" y="1850984"/>
            <a:ext cx="7852353" cy="2269218"/>
          </a:xfrm>
          <a:prstGeom prst="rect">
            <a:avLst/>
          </a:prstGeom>
          <a:ln w="12700">
            <a:solidFill>
              <a:schemeClr val="tx1"/>
            </a:solidFill>
          </a:ln>
        </p:spPr>
      </p:pic>
      <p:sp>
        <p:nvSpPr>
          <p:cNvPr id="6" name="TextBox 5">
            <a:extLst>
              <a:ext uri="{FF2B5EF4-FFF2-40B4-BE49-F238E27FC236}">
                <a16:creationId xmlns:a16="http://schemas.microsoft.com/office/drawing/2014/main" id="{7E110162-D7FF-4342-D307-5CDD43875562}"/>
              </a:ext>
            </a:extLst>
          </p:cNvPr>
          <p:cNvSpPr txBox="1"/>
          <p:nvPr/>
        </p:nvSpPr>
        <p:spPr>
          <a:xfrm>
            <a:off x="2378381" y="4415452"/>
            <a:ext cx="4334810" cy="323165"/>
          </a:xfrm>
          <a:prstGeom prst="rect">
            <a:avLst/>
          </a:prstGeom>
          <a:noFill/>
        </p:spPr>
        <p:txBody>
          <a:bodyPr wrap="square" rtlCol="0">
            <a:spAutoFit/>
          </a:bodyPr>
          <a:lstStyle/>
          <a:p>
            <a:r>
              <a:rPr lang="en-US" sz="1500"/>
              <a:t>Optional: Add Goal after each selected category</a:t>
            </a:r>
          </a:p>
        </p:txBody>
      </p:sp>
      <p:sp>
        <p:nvSpPr>
          <p:cNvPr id="8" name="Arrow: Left 7">
            <a:extLst>
              <a:ext uri="{FF2B5EF4-FFF2-40B4-BE49-F238E27FC236}">
                <a16:creationId xmlns:a16="http://schemas.microsoft.com/office/drawing/2014/main" id="{DF32AA8B-9CB1-8682-0BEB-C6F9479AF7C2}"/>
              </a:ext>
            </a:extLst>
          </p:cNvPr>
          <p:cNvSpPr/>
          <p:nvPr/>
        </p:nvSpPr>
        <p:spPr>
          <a:xfrm rot="2275313">
            <a:off x="1384911" y="4079088"/>
            <a:ext cx="627750" cy="453600"/>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 name="Oval 1">
            <a:extLst>
              <a:ext uri="{FF2B5EF4-FFF2-40B4-BE49-F238E27FC236}">
                <a16:creationId xmlns:a16="http://schemas.microsoft.com/office/drawing/2014/main" id="{BD3E057E-9A9B-5E30-EC0F-4D2B1DD5F88E}"/>
              </a:ext>
            </a:extLst>
          </p:cNvPr>
          <p:cNvSpPr/>
          <p:nvPr/>
        </p:nvSpPr>
        <p:spPr>
          <a:xfrm>
            <a:off x="502276" y="3524197"/>
            <a:ext cx="1300164" cy="743630"/>
          </a:xfrm>
          <a:prstGeom prst="ellipse">
            <a:avLst/>
          </a:prstGeom>
          <a:noFill/>
          <a:ln w="349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921498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C6CCAB-BB9B-7B47-8037-D473EA1D813A}"/>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C2EB4C08-9101-9EAC-AA5F-745487662481}"/>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DB6C1F73-A0DA-C829-2B34-B1DCC70BC02E}"/>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ACC452A3-1FEA-20AA-5525-725FC17655B1}"/>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pic>
        <p:nvPicPr>
          <p:cNvPr id="5" name="Picture 4">
            <a:extLst>
              <a:ext uri="{FF2B5EF4-FFF2-40B4-BE49-F238E27FC236}">
                <a16:creationId xmlns:a16="http://schemas.microsoft.com/office/drawing/2014/main" id="{5B26817C-C303-DC96-7DD8-832791FB7EF6}"/>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384480" y="1771903"/>
            <a:ext cx="8375039" cy="3771644"/>
          </a:xfrm>
          <a:prstGeom prst="rect">
            <a:avLst/>
          </a:prstGeom>
          <a:ln w="12700">
            <a:solidFill>
              <a:schemeClr val="tx1"/>
            </a:solidFill>
          </a:ln>
        </p:spPr>
      </p:pic>
      <p:sp>
        <p:nvSpPr>
          <p:cNvPr id="6" name="TextBox 5">
            <a:extLst>
              <a:ext uri="{FF2B5EF4-FFF2-40B4-BE49-F238E27FC236}">
                <a16:creationId xmlns:a16="http://schemas.microsoft.com/office/drawing/2014/main" id="{9531A6C4-DEB2-E92F-A204-04C1FCEFE719}"/>
              </a:ext>
            </a:extLst>
          </p:cNvPr>
          <p:cNvSpPr txBox="1"/>
          <p:nvPr/>
        </p:nvSpPr>
        <p:spPr>
          <a:xfrm>
            <a:off x="4196453" y="3812108"/>
            <a:ext cx="3981744" cy="784830"/>
          </a:xfrm>
          <a:prstGeom prst="rect">
            <a:avLst/>
          </a:prstGeom>
          <a:noFill/>
        </p:spPr>
        <p:txBody>
          <a:bodyPr wrap="square" rtlCol="0">
            <a:spAutoFit/>
          </a:bodyPr>
          <a:lstStyle/>
          <a:p>
            <a:r>
              <a:rPr lang="en-US" sz="1500"/>
              <a:t>When Add Goal is selected, it displays Estimated Goal Completion Date field with a text box to enter comments.</a:t>
            </a:r>
          </a:p>
        </p:txBody>
      </p:sp>
      <p:sp>
        <p:nvSpPr>
          <p:cNvPr id="8" name="Arrow: Left 7">
            <a:extLst>
              <a:ext uri="{FF2B5EF4-FFF2-40B4-BE49-F238E27FC236}">
                <a16:creationId xmlns:a16="http://schemas.microsoft.com/office/drawing/2014/main" id="{251BF57C-BDFB-7550-0175-4687DBA59709}"/>
              </a:ext>
            </a:extLst>
          </p:cNvPr>
          <p:cNvSpPr/>
          <p:nvPr/>
        </p:nvSpPr>
        <p:spPr>
          <a:xfrm>
            <a:off x="3568703" y="3941147"/>
            <a:ext cx="627750" cy="38701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 name="Oval 1">
            <a:extLst>
              <a:ext uri="{FF2B5EF4-FFF2-40B4-BE49-F238E27FC236}">
                <a16:creationId xmlns:a16="http://schemas.microsoft.com/office/drawing/2014/main" id="{F97515EC-F965-43A4-F573-069C59DB2955}"/>
              </a:ext>
            </a:extLst>
          </p:cNvPr>
          <p:cNvSpPr/>
          <p:nvPr/>
        </p:nvSpPr>
        <p:spPr>
          <a:xfrm>
            <a:off x="294327" y="3935745"/>
            <a:ext cx="1817631" cy="784830"/>
          </a:xfrm>
          <a:prstGeom prst="ellipse">
            <a:avLst/>
          </a:prstGeom>
          <a:noFill/>
          <a:ln w="349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91958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08CE76-AE2E-3946-83CA-4097D4FBD6B3}"/>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AE0B62EA-BABA-5EDF-9D4C-942688996D96}"/>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4B9961F2-D4E2-C1F2-ABFE-269E61B9ECEB}"/>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85BF1DED-7484-9336-1B7F-6E9CE5F7F5DB}"/>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pic>
        <p:nvPicPr>
          <p:cNvPr id="5" name="Picture 4">
            <a:extLst>
              <a:ext uri="{FF2B5EF4-FFF2-40B4-BE49-F238E27FC236}">
                <a16:creationId xmlns:a16="http://schemas.microsoft.com/office/drawing/2014/main" id="{D9393B85-5F42-2BDE-EEC3-BD2D0C2345A3}"/>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503066" y="1812749"/>
            <a:ext cx="8002910" cy="3442062"/>
          </a:xfrm>
          <a:prstGeom prst="rect">
            <a:avLst/>
          </a:prstGeom>
          <a:ln w="12700">
            <a:solidFill>
              <a:schemeClr val="tx1"/>
            </a:solidFill>
          </a:ln>
        </p:spPr>
      </p:pic>
      <p:sp>
        <p:nvSpPr>
          <p:cNvPr id="2" name="Oval 1">
            <a:extLst>
              <a:ext uri="{FF2B5EF4-FFF2-40B4-BE49-F238E27FC236}">
                <a16:creationId xmlns:a16="http://schemas.microsoft.com/office/drawing/2014/main" id="{97EBE4B5-7DC9-DF14-9213-C339E79EE144}"/>
              </a:ext>
            </a:extLst>
          </p:cNvPr>
          <p:cNvSpPr/>
          <p:nvPr/>
        </p:nvSpPr>
        <p:spPr>
          <a:xfrm>
            <a:off x="348519" y="1707141"/>
            <a:ext cx="965126" cy="585298"/>
          </a:xfrm>
          <a:prstGeom prst="ellipse">
            <a:avLst/>
          </a:prstGeom>
          <a:noFill/>
          <a:ln w="349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516705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g30b3dcf96e2_0_11"/>
          <p:cNvSpPr txBox="1">
            <a:spLocks noGrp="1"/>
          </p:cNvSpPr>
          <p:nvPr>
            <p:ph type="title"/>
          </p:nvPr>
        </p:nvSpPr>
        <p:spPr>
          <a:xfrm>
            <a:off x="225889" y="346198"/>
            <a:ext cx="5776875" cy="723600"/>
          </a:xfrm>
          <a:prstGeom prst="rect">
            <a:avLst/>
          </a:prstGeom>
        </p:spPr>
        <p:txBody>
          <a:bodyPr spcFirstLastPara="1" wrap="square" lIns="68569" tIns="34275" rIns="68569" bIns="34275" anchor="ctr" anchorCtr="0">
            <a:normAutofit fontScale="90000"/>
          </a:bodyPr>
          <a:lstStyle/>
          <a:p>
            <a:pPr>
              <a:buClr>
                <a:schemeClr val="dk1"/>
              </a:buClr>
              <a:buSzPts val="4400"/>
            </a:pPr>
            <a:r>
              <a:rPr lang="en-US" sz="3600" dirty="0"/>
              <a:t>Commissioner Tools </a:t>
            </a:r>
            <a:br>
              <a:rPr lang="en-US" sz="3600" dirty="0"/>
            </a:br>
            <a:r>
              <a:rPr lang="en-US" sz="3600" dirty="0"/>
              <a:t>Summary</a:t>
            </a:r>
            <a:endParaRPr sz="3600" dirty="0"/>
          </a:p>
        </p:txBody>
      </p:sp>
      <p:pic>
        <p:nvPicPr>
          <p:cNvPr id="4" name="Picture 3">
            <a:extLst>
              <a:ext uri="{FF2B5EF4-FFF2-40B4-BE49-F238E27FC236}">
                <a16:creationId xmlns:a16="http://schemas.microsoft.com/office/drawing/2014/main" id="{7E76F71D-A138-EEAC-DC0B-327B301D8177}"/>
              </a:ext>
            </a:extLst>
          </p:cNvPr>
          <p:cNvPicPr>
            <a:picLocks noChangeAspect="1"/>
          </p:cNvPicPr>
          <p:nvPr/>
        </p:nvPicPr>
        <p:blipFill>
          <a:blip r:embed="rId3"/>
          <a:stretch>
            <a:fillRect/>
          </a:stretch>
        </p:blipFill>
        <p:spPr>
          <a:xfrm>
            <a:off x="1336867" y="1820117"/>
            <a:ext cx="6278880" cy="3855720"/>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75">
          <a:extLst>
            <a:ext uri="{FF2B5EF4-FFF2-40B4-BE49-F238E27FC236}">
              <a16:creationId xmlns:a16="http://schemas.microsoft.com/office/drawing/2014/main" id="{342219F5-6A2C-29BA-0DC4-27B58909AB24}"/>
            </a:ext>
          </a:extLst>
        </p:cNvPr>
        <p:cNvGrpSpPr/>
        <p:nvPr/>
      </p:nvGrpSpPr>
      <p:grpSpPr>
        <a:xfrm>
          <a:off x="0" y="0"/>
          <a:ext cx="0" cy="0"/>
          <a:chOff x="0" y="0"/>
          <a:chExt cx="0" cy="0"/>
        </a:xfrm>
      </p:grpSpPr>
      <p:sp>
        <p:nvSpPr>
          <p:cNvPr id="176" name="Google Shape;176;p17">
            <a:extLst>
              <a:ext uri="{FF2B5EF4-FFF2-40B4-BE49-F238E27FC236}">
                <a16:creationId xmlns:a16="http://schemas.microsoft.com/office/drawing/2014/main" id="{EDDCDED1-26C5-FA10-F844-9A908F67EBF4}"/>
              </a:ext>
            </a:extLst>
          </p:cNvPr>
          <p:cNvSpPr txBox="1"/>
          <p:nvPr/>
        </p:nvSpPr>
        <p:spPr>
          <a:xfrm>
            <a:off x="0" y="4062984"/>
            <a:ext cx="9144000" cy="83095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800" b="1" dirty="0">
                <a:solidFill>
                  <a:schemeClr val="dk1"/>
                </a:solidFill>
                <a:latin typeface="Calibri"/>
                <a:ea typeface="Calibri"/>
                <a:cs typeface="Calibri"/>
                <a:sym typeface="Calibri"/>
              </a:rPr>
              <a:t>10 Minute Break</a:t>
            </a:r>
            <a:endParaRPr sz="1200" dirty="0"/>
          </a:p>
        </p:txBody>
      </p:sp>
      <p:pic>
        <p:nvPicPr>
          <p:cNvPr id="177" name="Google Shape;177;p17">
            <a:extLst>
              <a:ext uri="{FF2B5EF4-FFF2-40B4-BE49-F238E27FC236}">
                <a16:creationId xmlns:a16="http://schemas.microsoft.com/office/drawing/2014/main" id="{EB1F8002-4C07-7F15-4522-7148953AE778}"/>
              </a:ext>
            </a:extLst>
          </p:cNvPr>
          <p:cNvPicPr preferRelativeResize="0"/>
          <p:nvPr/>
        </p:nvPicPr>
        <p:blipFill rotWithShape="1">
          <a:blip r:embed="rId3">
            <a:alphaModFix/>
          </a:blip>
          <a:srcRect/>
          <a:stretch/>
        </p:blipFill>
        <p:spPr>
          <a:xfrm>
            <a:off x="3962400" y="1725168"/>
            <a:ext cx="1219200" cy="2133600"/>
          </a:xfrm>
          <a:prstGeom prst="rect">
            <a:avLst/>
          </a:prstGeom>
          <a:noFill/>
          <a:ln>
            <a:noFill/>
          </a:ln>
        </p:spPr>
      </p:pic>
    </p:spTree>
    <p:extLst>
      <p:ext uri="{BB962C8B-B14F-4D97-AF65-F5344CB8AC3E}">
        <p14:creationId xmlns:p14="http://schemas.microsoft.com/office/powerpoint/2010/main" val="1891843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7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3"/>
          <p:cNvSpPr txBox="1">
            <a:spLocks noChangeArrowheads="1"/>
          </p:cNvSpPr>
          <p:nvPr/>
        </p:nvSpPr>
        <p:spPr bwMode="auto">
          <a:xfrm>
            <a:off x="2062655" y="1057920"/>
            <a:ext cx="50186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defTabSz="685800">
              <a:spcBef>
                <a:spcPct val="0"/>
              </a:spcBef>
              <a:buNone/>
              <a:defRPr/>
            </a:pPr>
            <a:r>
              <a:rPr lang="en-US" altLang="en-US" sz="3600" b="1" dirty="0">
                <a:solidFill>
                  <a:srgbClr val="000000"/>
                </a:solidFill>
                <a:ea typeface="Calibri" panose="020F0502020204030204" pitchFamily="34" charset="0"/>
                <a:cs typeface="Times New Roman" panose="02020603050405020304" pitchFamily="18" charset="0"/>
              </a:rPr>
              <a:t>Commissioner Culture</a:t>
            </a:r>
          </a:p>
        </p:txBody>
      </p:sp>
      <p:pic>
        <p:nvPicPr>
          <p:cNvPr id="3" name="Picture 2">
            <a:extLst>
              <a:ext uri="{FF2B5EF4-FFF2-40B4-BE49-F238E27FC236}">
                <a16:creationId xmlns:a16="http://schemas.microsoft.com/office/drawing/2014/main" id="{E03A2AB8-5EC1-AC26-657D-83E1FD95B5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7461" y="1995591"/>
            <a:ext cx="3409078" cy="3409078"/>
          </a:xfrm>
          <a:prstGeom prst="rect">
            <a:avLst/>
          </a:prstGeom>
        </p:spPr>
      </p:pic>
    </p:spTree>
    <p:extLst>
      <p:ext uri="{BB962C8B-B14F-4D97-AF65-F5344CB8AC3E}">
        <p14:creationId xmlns:p14="http://schemas.microsoft.com/office/powerpoint/2010/main" val="22415010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82">
          <a:extLst>
            <a:ext uri="{FF2B5EF4-FFF2-40B4-BE49-F238E27FC236}">
              <a16:creationId xmlns:a16="http://schemas.microsoft.com/office/drawing/2014/main" id="{18FB2E58-E848-3F89-A2B6-A6FC66082A61}"/>
            </a:ext>
          </a:extLst>
        </p:cNvPr>
        <p:cNvGrpSpPr/>
        <p:nvPr/>
      </p:nvGrpSpPr>
      <p:grpSpPr>
        <a:xfrm>
          <a:off x="0" y="0"/>
          <a:ext cx="0" cy="0"/>
          <a:chOff x="0" y="0"/>
          <a:chExt cx="0" cy="0"/>
        </a:xfrm>
      </p:grpSpPr>
      <p:pic>
        <p:nvPicPr>
          <p:cNvPr id="22" name="Google Shape;81;p6" descr="A screenshot of a cell phone&#10;&#10;Description automatically generated">
            <a:extLst>
              <a:ext uri="{FF2B5EF4-FFF2-40B4-BE49-F238E27FC236}">
                <a16:creationId xmlns:a16="http://schemas.microsoft.com/office/drawing/2014/main" id="{9F7F6511-176B-C51D-AEA8-4A0FACEEF800}"/>
              </a:ext>
            </a:extLst>
          </p:cNvPr>
          <p:cNvPicPr preferRelativeResize="0"/>
          <p:nvPr/>
        </p:nvPicPr>
        <p:blipFill rotWithShape="1">
          <a:blip r:embed="rId3">
            <a:alphaModFix/>
          </a:blip>
          <a:srcRect/>
          <a:stretch/>
        </p:blipFill>
        <p:spPr>
          <a:xfrm>
            <a:off x="1447800" y="4191000"/>
            <a:ext cx="6248400" cy="2486515"/>
          </a:xfrm>
          <a:prstGeom prst="rect">
            <a:avLst/>
          </a:prstGeom>
          <a:noFill/>
          <a:ln>
            <a:noFill/>
          </a:ln>
        </p:spPr>
      </p:pic>
      <p:pic>
        <p:nvPicPr>
          <p:cNvPr id="23" name="Google Shape;82;p6" descr="A picture containing ware, fastening, pair&#10;&#10;Description automatically generated">
            <a:extLst>
              <a:ext uri="{FF2B5EF4-FFF2-40B4-BE49-F238E27FC236}">
                <a16:creationId xmlns:a16="http://schemas.microsoft.com/office/drawing/2014/main" id="{AE26C147-8788-8FE7-4ACB-359922C5622A}"/>
              </a:ext>
            </a:extLst>
          </p:cNvPr>
          <p:cNvPicPr preferRelativeResize="0"/>
          <p:nvPr/>
        </p:nvPicPr>
        <p:blipFill rotWithShape="1">
          <a:blip r:embed="rId4">
            <a:alphaModFix/>
          </a:blip>
          <a:srcRect/>
          <a:stretch/>
        </p:blipFill>
        <p:spPr>
          <a:xfrm>
            <a:off x="3855976" y="2891998"/>
            <a:ext cx="1244339" cy="1255400"/>
          </a:xfrm>
          <a:prstGeom prst="rect">
            <a:avLst/>
          </a:prstGeom>
          <a:noFill/>
          <a:ln>
            <a:noFill/>
          </a:ln>
        </p:spPr>
      </p:pic>
      <p:sp>
        <p:nvSpPr>
          <p:cNvPr id="24" name="Google Shape;83;p6">
            <a:extLst>
              <a:ext uri="{FF2B5EF4-FFF2-40B4-BE49-F238E27FC236}">
                <a16:creationId xmlns:a16="http://schemas.microsoft.com/office/drawing/2014/main" id="{BF35B446-C8EE-1ACF-0B2A-4F28581314F7}"/>
              </a:ext>
            </a:extLst>
          </p:cNvPr>
          <p:cNvSpPr/>
          <p:nvPr/>
        </p:nvSpPr>
        <p:spPr>
          <a:xfrm>
            <a:off x="288100" y="589512"/>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i="0" u="none" strike="noStrike" cap="none">
                <a:solidFill>
                  <a:schemeClr val="dk1"/>
                </a:solidFill>
                <a:latin typeface="Calibri"/>
                <a:ea typeface="Calibri"/>
                <a:cs typeface="Calibri"/>
                <a:sym typeface="Calibri"/>
              </a:rPr>
              <a:t>Unit Service Organization</a:t>
            </a:r>
            <a:endParaRPr sz="3600" b="1" i="0" u="none" strike="noStrike" cap="none">
              <a:solidFill>
                <a:schemeClr val="dk1"/>
              </a:solidFill>
              <a:latin typeface="Calibri"/>
              <a:ea typeface="Calibri"/>
              <a:cs typeface="Calibri"/>
              <a:sym typeface="Calibri"/>
            </a:endParaRPr>
          </a:p>
        </p:txBody>
      </p:sp>
      <p:pic>
        <p:nvPicPr>
          <p:cNvPr id="25" name="Picture 24" descr="A round red and green logo with a eagle and a blue flower&#10;&#10;AI-generated content may be incorrect.">
            <a:extLst>
              <a:ext uri="{FF2B5EF4-FFF2-40B4-BE49-F238E27FC236}">
                <a16:creationId xmlns:a16="http://schemas.microsoft.com/office/drawing/2014/main" id="{2AAF5836-4125-736C-2F2D-AB2EFED1C7DB}"/>
              </a:ext>
            </a:extLst>
          </p:cNvPr>
          <p:cNvPicPr>
            <a:picLocks noChangeAspect="1"/>
          </p:cNvPicPr>
          <p:nvPr/>
        </p:nvPicPr>
        <p:blipFill>
          <a:blip r:embed="rId5"/>
          <a:stretch>
            <a:fillRect/>
          </a:stretch>
        </p:blipFill>
        <p:spPr>
          <a:xfrm>
            <a:off x="3072544" y="1656719"/>
            <a:ext cx="1258561" cy="1272938"/>
          </a:xfrm>
          <a:prstGeom prst="rect">
            <a:avLst/>
          </a:prstGeom>
        </p:spPr>
      </p:pic>
      <p:pic>
        <p:nvPicPr>
          <p:cNvPr id="26" name="Picture 25" descr="A logo of a company&#10;&#10;AI-generated content may be incorrect.">
            <a:extLst>
              <a:ext uri="{FF2B5EF4-FFF2-40B4-BE49-F238E27FC236}">
                <a16:creationId xmlns:a16="http://schemas.microsoft.com/office/drawing/2014/main" id="{5128B809-DF7C-9950-CC47-0BBC6E9F84B2}"/>
              </a:ext>
            </a:extLst>
          </p:cNvPr>
          <p:cNvPicPr>
            <a:picLocks noChangeAspect="1"/>
          </p:cNvPicPr>
          <p:nvPr/>
        </p:nvPicPr>
        <p:blipFill>
          <a:blip r:embed="rId6"/>
          <a:stretch>
            <a:fillRect/>
          </a:stretch>
        </p:blipFill>
        <p:spPr>
          <a:xfrm>
            <a:off x="4913193" y="1637491"/>
            <a:ext cx="1258559" cy="1253886"/>
          </a:xfrm>
          <a:prstGeom prst="rect">
            <a:avLst/>
          </a:prstGeom>
        </p:spPr>
      </p:pic>
      <p:pic>
        <p:nvPicPr>
          <p:cNvPr id="27" name="Picture 26">
            <a:extLst>
              <a:ext uri="{FF2B5EF4-FFF2-40B4-BE49-F238E27FC236}">
                <a16:creationId xmlns:a16="http://schemas.microsoft.com/office/drawing/2014/main" id="{E13E7CD1-B619-BCBB-D038-67D4279BD98A}"/>
              </a:ext>
            </a:extLst>
          </p:cNvPr>
          <p:cNvPicPr>
            <a:picLocks noChangeAspect="1"/>
          </p:cNvPicPr>
          <p:nvPr/>
        </p:nvPicPr>
        <p:blipFill>
          <a:blip r:embed="rId7"/>
          <a:stretch>
            <a:fillRect/>
          </a:stretch>
        </p:blipFill>
        <p:spPr>
          <a:xfrm>
            <a:off x="1311549" y="1634213"/>
            <a:ext cx="1275691" cy="1275691"/>
          </a:xfrm>
          <a:prstGeom prst="rect">
            <a:avLst/>
          </a:prstGeom>
        </p:spPr>
      </p:pic>
      <p:pic>
        <p:nvPicPr>
          <p:cNvPr id="28" name="Picture 27">
            <a:extLst>
              <a:ext uri="{FF2B5EF4-FFF2-40B4-BE49-F238E27FC236}">
                <a16:creationId xmlns:a16="http://schemas.microsoft.com/office/drawing/2014/main" id="{EEA91DC8-C703-51A3-B762-51AD32AF5BAF}"/>
              </a:ext>
            </a:extLst>
          </p:cNvPr>
          <p:cNvPicPr>
            <a:picLocks noChangeAspect="1"/>
          </p:cNvPicPr>
          <p:nvPr/>
        </p:nvPicPr>
        <p:blipFill>
          <a:blip r:embed="rId8"/>
          <a:stretch>
            <a:fillRect/>
          </a:stretch>
        </p:blipFill>
        <p:spPr>
          <a:xfrm>
            <a:off x="6657056" y="1656719"/>
            <a:ext cx="1244339" cy="1244339"/>
          </a:xfrm>
          <a:prstGeom prst="rect">
            <a:avLst/>
          </a:prstGeom>
        </p:spPr>
      </p:pic>
    </p:spTree>
    <p:extLst>
      <p:ext uri="{BB962C8B-B14F-4D97-AF65-F5344CB8AC3E}">
        <p14:creationId xmlns:p14="http://schemas.microsoft.com/office/powerpoint/2010/main" val="30632487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1" name="Google Shape;91;p7"/>
          <p:cNvSpPr txBox="1"/>
          <p:nvPr/>
        </p:nvSpPr>
        <p:spPr>
          <a:xfrm>
            <a:off x="773723" y="2668673"/>
            <a:ext cx="3195683" cy="2077451"/>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3600"/>
              <a:buFont typeface="Arial"/>
              <a:buChar char="•"/>
            </a:pPr>
            <a:r>
              <a:rPr lang="en-US" sz="3200" b="1" i="0" u="none" strike="noStrike" cap="none">
                <a:solidFill>
                  <a:schemeClr val="dk1"/>
                </a:solidFill>
                <a:ea typeface="Calibri"/>
                <a:cs typeface="Calibri"/>
                <a:sym typeface="Calibri"/>
              </a:rPr>
              <a:t>Unit</a:t>
            </a:r>
            <a:endParaRPr sz="3200" b="1"/>
          </a:p>
          <a:p>
            <a:pPr marL="285750" marR="0" lvl="0" indent="-285750" algn="l" rtl="0">
              <a:spcBef>
                <a:spcPts val="600"/>
              </a:spcBef>
              <a:spcAft>
                <a:spcPts val="0"/>
              </a:spcAft>
              <a:buClr>
                <a:schemeClr val="dk1"/>
              </a:buClr>
              <a:buSzPts val="3600"/>
              <a:buFont typeface="Arial"/>
              <a:buChar char="•"/>
            </a:pPr>
            <a:r>
              <a:rPr lang="en-US" sz="3200" b="1" i="0" u="none" strike="noStrike" cap="none">
                <a:solidFill>
                  <a:schemeClr val="dk1"/>
                </a:solidFill>
                <a:ea typeface="Calibri"/>
                <a:cs typeface="Calibri"/>
                <a:sym typeface="Calibri"/>
              </a:rPr>
              <a:t>Administrative</a:t>
            </a:r>
          </a:p>
          <a:p>
            <a:pPr marL="285750" marR="0" lvl="0" indent="-285750" algn="l" rtl="0">
              <a:spcBef>
                <a:spcPts val="600"/>
              </a:spcBef>
              <a:spcAft>
                <a:spcPts val="0"/>
              </a:spcAft>
              <a:buClr>
                <a:schemeClr val="dk1"/>
              </a:buClr>
              <a:buSzPts val="3600"/>
              <a:buFont typeface="Arial"/>
              <a:buChar char="•"/>
            </a:pPr>
            <a:r>
              <a:rPr lang="en-US" sz="3200" b="1">
                <a:solidFill>
                  <a:schemeClr val="dk1"/>
                </a:solidFill>
                <a:ea typeface="Calibri"/>
                <a:cs typeface="Calibri"/>
                <a:sym typeface="Calibri"/>
              </a:rPr>
              <a:t>Roundtable</a:t>
            </a:r>
            <a:endParaRPr sz="3200" b="1"/>
          </a:p>
          <a:p>
            <a:pPr marL="0" marR="0" lvl="0" indent="0" algn="l" rtl="0">
              <a:spcBef>
                <a:spcPts val="600"/>
              </a:spcBef>
              <a:spcAft>
                <a:spcPts val="0"/>
              </a:spcAft>
              <a:buNone/>
            </a:pPr>
            <a:endParaRPr sz="1800" b="0" i="0" u="none" strike="noStrike" cap="none">
              <a:solidFill>
                <a:schemeClr val="dk1"/>
              </a:solidFill>
              <a:latin typeface="Calibri"/>
              <a:ea typeface="Calibri"/>
              <a:cs typeface="Calibri"/>
              <a:sym typeface="Calibri"/>
            </a:endParaRPr>
          </a:p>
        </p:txBody>
      </p:sp>
      <p:sp>
        <p:nvSpPr>
          <p:cNvPr id="92" name="Google Shape;92;p7"/>
          <p:cNvSpPr/>
          <p:nvPr/>
        </p:nvSpPr>
        <p:spPr>
          <a:xfrm>
            <a:off x="234462" y="381001"/>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i="0" u="none" strike="noStrike" cap="none">
                <a:latin typeface="Calibri"/>
                <a:ea typeface="Calibri"/>
                <a:cs typeface="Calibri"/>
                <a:sym typeface="Calibri"/>
              </a:rPr>
              <a:t>Commissioner Support</a:t>
            </a:r>
            <a:endParaRPr sz="3600" b="1" i="0" u="none" strike="noStrike" cap="none">
              <a:latin typeface="Calibri"/>
              <a:ea typeface="Calibri"/>
              <a:cs typeface="Calibri"/>
              <a:sym typeface="Calibri"/>
            </a:endParaRPr>
          </a:p>
        </p:txBody>
      </p:sp>
      <p:pic>
        <p:nvPicPr>
          <p:cNvPr id="4" name="Picture 3" descr="A group of people in uniform shaking hands&#10;&#10;AI-generated content may be incorrect.">
            <a:extLst>
              <a:ext uri="{FF2B5EF4-FFF2-40B4-BE49-F238E27FC236}">
                <a16:creationId xmlns:a16="http://schemas.microsoft.com/office/drawing/2014/main" id="{55E1C91C-2053-525B-F9A3-ADD8937760D6}"/>
              </a:ext>
            </a:extLst>
          </p:cNvPr>
          <p:cNvPicPr>
            <a:picLocks noChangeAspect="1"/>
          </p:cNvPicPr>
          <p:nvPr/>
        </p:nvPicPr>
        <p:blipFill>
          <a:blip r:embed="rId3"/>
          <a:stretch>
            <a:fillRect/>
          </a:stretch>
        </p:blipFill>
        <p:spPr>
          <a:xfrm>
            <a:off x="3968150" y="2204162"/>
            <a:ext cx="4341963" cy="2981641"/>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pic>
        <p:nvPicPr>
          <p:cNvPr id="98" name="Google Shape;98;p8"/>
          <p:cNvPicPr preferRelativeResize="0"/>
          <p:nvPr/>
        </p:nvPicPr>
        <p:blipFill rotWithShape="1">
          <a:blip r:embed="rId3">
            <a:alphaModFix/>
          </a:blip>
          <a:srcRect/>
          <a:stretch/>
        </p:blipFill>
        <p:spPr>
          <a:xfrm>
            <a:off x="2389909" y="1724487"/>
            <a:ext cx="3288515" cy="2997569"/>
          </a:xfrm>
          <a:prstGeom prst="rect">
            <a:avLst/>
          </a:prstGeom>
          <a:noFill/>
          <a:ln>
            <a:noFill/>
          </a:ln>
        </p:spPr>
      </p:pic>
      <p:sp>
        <p:nvSpPr>
          <p:cNvPr id="99" name="Google Shape;99;p8"/>
          <p:cNvSpPr/>
          <p:nvPr/>
        </p:nvSpPr>
        <p:spPr>
          <a:xfrm>
            <a:off x="252127" y="269558"/>
            <a:ext cx="8639746"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i="0" u="none" strike="noStrike" cap="none">
                <a:solidFill>
                  <a:schemeClr val="dk1"/>
                </a:solidFill>
                <a:ea typeface="Calibri"/>
                <a:cs typeface="Calibri"/>
                <a:sym typeface="Calibri"/>
              </a:rPr>
              <a:t>Unit Commissioner</a:t>
            </a:r>
          </a:p>
        </p:txBody>
      </p:sp>
      <p:sp>
        <p:nvSpPr>
          <p:cNvPr id="3" name="TextBox 2">
            <a:extLst>
              <a:ext uri="{FF2B5EF4-FFF2-40B4-BE49-F238E27FC236}">
                <a16:creationId xmlns:a16="http://schemas.microsoft.com/office/drawing/2014/main" id="{BDE5AA21-51EA-4C8B-14E9-2712815EAE6C}"/>
              </a:ext>
            </a:extLst>
          </p:cNvPr>
          <p:cNvSpPr txBox="1"/>
          <p:nvPr/>
        </p:nvSpPr>
        <p:spPr>
          <a:xfrm>
            <a:off x="844062" y="5133513"/>
            <a:ext cx="7455876" cy="769441"/>
          </a:xfrm>
          <a:prstGeom prst="rect">
            <a:avLst/>
          </a:prstGeom>
          <a:noFill/>
        </p:spPr>
        <p:txBody>
          <a:bodyPr wrap="square">
            <a:spAutoFit/>
          </a:bodyPr>
          <a:lstStyle/>
          <a:p>
            <a:r>
              <a:rPr lang="en-US" sz="4400" b="1"/>
              <a:t>BE THE SINGLE BEST RESOURCE </a:t>
            </a:r>
            <a:endParaRPr lang="en-US" sz="440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pic>
        <p:nvPicPr>
          <p:cNvPr id="139" name="Google Shape;139;p12" descr="C:\Users\DAve\AppData\Local\Microsoft\Windows\INetCacheContent.Word\DistrictCommissioner_4k.jpg"/>
          <p:cNvPicPr preferRelativeResize="0"/>
          <p:nvPr/>
        </p:nvPicPr>
        <p:blipFill rotWithShape="1">
          <a:blip r:embed="rId3">
            <a:alphaModFix/>
          </a:blip>
          <a:srcRect/>
          <a:stretch/>
        </p:blipFill>
        <p:spPr>
          <a:xfrm>
            <a:off x="1464765" y="2231366"/>
            <a:ext cx="3227832" cy="3227832"/>
          </a:xfrm>
          <a:prstGeom prst="rect">
            <a:avLst/>
          </a:prstGeom>
          <a:noFill/>
          <a:ln>
            <a:noFill/>
          </a:ln>
        </p:spPr>
      </p:pic>
      <p:pic>
        <p:nvPicPr>
          <p:cNvPr id="140" name="Google Shape;140;p12" descr="C:\Users\tirogers\Downloads\shutterstock_136091927.jpg"/>
          <p:cNvPicPr preferRelativeResize="0"/>
          <p:nvPr/>
        </p:nvPicPr>
        <p:blipFill rotWithShape="1">
          <a:blip r:embed="rId4">
            <a:alphaModFix/>
          </a:blip>
          <a:srcRect/>
          <a:stretch/>
        </p:blipFill>
        <p:spPr>
          <a:xfrm>
            <a:off x="4679717" y="2241328"/>
            <a:ext cx="3276599" cy="3228655"/>
          </a:xfrm>
          <a:prstGeom prst="rect">
            <a:avLst/>
          </a:prstGeom>
          <a:noFill/>
          <a:ln>
            <a:noFill/>
          </a:ln>
        </p:spPr>
      </p:pic>
      <p:sp>
        <p:nvSpPr>
          <p:cNvPr id="141" name="Google Shape;141;p12"/>
          <p:cNvSpPr txBox="1"/>
          <p:nvPr/>
        </p:nvSpPr>
        <p:spPr>
          <a:xfrm>
            <a:off x="267419" y="198514"/>
            <a:ext cx="8609161" cy="12002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a:solidFill>
                  <a:schemeClr val="dk1"/>
                </a:solidFill>
                <a:ea typeface="Arial"/>
                <a:cs typeface="Arial"/>
                <a:sym typeface="Arial"/>
              </a:rPr>
              <a:t>Administrative </a:t>
            </a:r>
          </a:p>
          <a:p>
            <a:pPr marL="0" marR="0" lvl="0" indent="0" algn="l" rtl="0">
              <a:spcBef>
                <a:spcPts val="0"/>
              </a:spcBef>
              <a:spcAft>
                <a:spcPts val="0"/>
              </a:spcAft>
              <a:buNone/>
            </a:pPr>
            <a:r>
              <a:rPr lang="en-US" sz="3600" b="1">
                <a:solidFill>
                  <a:schemeClr val="dk1"/>
                </a:solidFill>
                <a:ea typeface="Arial"/>
                <a:cs typeface="Arial"/>
                <a:sym typeface="Arial"/>
              </a:rPr>
              <a:t>Commissioners</a:t>
            </a:r>
            <a:endParaRPr sz="140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pic>
        <p:nvPicPr>
          <p:cNvPr id="147" name="Google Shape;147;p13"/>
          <p:cNvPicPr preferRelativeResize="0"/>
          <p:nvPr/>
        </p:nvPicPr>
        <p:blipFill rotWithShape="1">
          <a:blip r:embed="rId3">
            <a:alphaModFix/>
          </a:blip>
          <a:srcRect/>
          <a:stretch/>
        </p:blipFill>
        <p:spPr>
          <a:xfrm>
            <a:off x="932803" y="2317630"/>
            <a:ext cx="3227832" cy="3227832"/>
          </a:xfrm>
          <a:prstGeom prst="rect">
            <a:avLst/>
          </a:prstGeom>
          <a:noFill/>
          <a:ln>
            <a:noFill/>
          </a:ln>
        </p:spPr>
      </p:pic>
      <p:sp>
        <p:nvSpPr>
          <p:cNvPr id="148" name="Google Shape;148;p13"/>
          <p:cNvSpPr/>
          <p:nvPr/>
        </p:nvSpPr>
        <p:spPr>
          <a:xfrm>
            <a:off x="4254261" y="2316192"/>
            <a:ext cx="5606715" cy="3365024"/>
          </a:xfrm>
          <a:prstGeom prst="rect">
            <a:avLst/>
          </a:prstGeom>
          <a:noFill/>
          <a:ln>
            <a:noFill/>
          </a:ln>
        </p:spPr>
        <p:txBody>
          <a:bodyPr spcFirstLastPara="1" wrap="square" lIns="91425" tIns="45700" rIns="91425" bIns="45700" anchor="t" anchorCtr="0">
            <a:spAutoFit/>
          </a:bodyPr>
          <a:lstStyle/>
          <a:p>
            <a:pPr marL="571500" marR="0" lvl="0" indent="-571500" algn="l" rtl="0">
              <a:spcBef>
                <a:spcPts val="0"/>
              </a:spcBef>
              <a:spcAft>
                <a:spcPts val="0"/>
              </a:spcAft>
              <a:buClr>
                <a:schemeClr val="dk1"/>
              </a:buClr>
              <a:buSzPts val="2800"/>
              <a:buFont typeface="Arial"/>
              <a:buChar char="•"/>
            </a:pPr>
            <a:r>
              <a:rPr lang="en-US" sz="2800" b="1">
                <a:solidFill>
                  <a:schemeClr val="dk1"/>
                </a:solidFill>
                <a:latin typeface="Calibri"/>
                <a:ea typeface="Calibri"/>
                <a:cs typeface="Calibri"/>
                <a:sym typeface="Calibri"/>
              </a:rPr>
              <a:t>Ensure every unit </a:t>
            </a:r>
            <a:br>
              <a:rPr lang="en-US" sz="2800" b="1">
                <a:solidFill>
                  <a:schemeClr val="dk1"/>
                </a:solidFill>
                <a:latin typeface="Calibri"/>
                <a:ea typeface="Calibri"/>
                <a:cs typeface="Calibri"/>
                <a:sym typeface="Calibri"/>
              </a:rPr>
            </a:br>
            <a:r>
              <a:rPr lang="en-US" sz="2800" b="1">
                <a:solidFill>
                  <a:schemeClr val="dk1"/>
                </a:solidFill>
                <a:latin typeface="Calibri"/>
                <a:ea typeface="Calibri"/>
                <a:cs typeface="Calibri"/>
                <a:sym typeface="Calibri"/>
              </a:rPr>
              <a:t>receives competent unit </a:t>
            </a:r>
            <a:br>
              <a:rPr lang="en-US" sz="2800" b="1">
                <a:solidFill>
                  <a:schemeClr val="dk1"/>
                </a:solidFill>
                <a:latin typeface="Calibri"/>
                <a:ea typeface="Calibri"/>
                <a:cs typeface="Calibri"/>
                <a:sym typeface="Calibri"/>
              </a:rPr>
            </a:br>
            <a:r>
              <a:rPr lang="en-US" sz="2800" b="1">
                <a:solidFill>
                  <a:schemeClr val="dk1"/>
                </a:solidFill>
                <a:latin typeface="Calibri"/>
                <a:ea typeface="Calibri"/>
                <a:cs typeface="Calibri"/>
                <a:sym typeface="Calibri"/>
              </a:rPr>
              <a:t>service</a:t>
            </a:r>
            <a:endParaRPr b="1"/>
          </a:p>
          <a:p>
            <a:pPr marL="571500" marR="0" lvl="0" indent="-571500" algn="l" rtl="0">
              <a:spcBef>
                <a:spcPts val="1000"/>
              </a:spcBef>
              <a:spcAft>
                <a:spcPts val="0"/>
              </a:spcAft>
              <a:buClr>
                <a:schemeClr val="dk1"/>
              </a:buClr>
              <a:buSzPts val="2800"/>
              <a:buFont typeface="Arial"/>
              <a:buChar char="•"/>
            </a:pPr>
            <a:r>
              <a:rPr lang="en-US" sz="2800" b="1">
                <a:solidFill>
                  <a:schemeClr val="dk1"/>
                </a:solidFill>
                <a:latin typeface="Calibri"/>
                <a:ea typeface="Calibri"/>
                <a:cs typeface="Calibri"/>
                <a:sym typeface="Calibri"/>
              </a:rPr>
              <a:t>Supervise unit </a:t>
            </a:r>
            <a:br>
              <a:rPr lang="en-US" sz="2800" b="1">
                <a:solidFill>
                  <a:schemeClr val="dk1"/>
                </a:solidFill>
                <a:latin typeface="Calibri"/>
                <a:ea typeface="Calibri"/>
                <a:cs typeface="Calibri"/>
                <a:sym typeface="Calibri"/>
              </a:rPr>
            </a:br>
            <a:r>
              <a:rPr lang="en-US" sz="2800" b="1">
                <a:solidFill>
                  <a:schemeClr val="dk1"/>
                </a:solidFill>
                <a:latin typeface="Calibri"/>
                <a:ea typeface="Calibri"/>
                <a:cs typeface="Calibri"/>
                <a:sym typeface="Calibri"/>
              </a:rPr>
              <a:t>commissioners</a:t>
            </a:r>
            <a:endParaRPr b="1"/>
          </a:p>
          <a:p>
            <a:pPr marL="571500" marR="0" lvl="0" indent="-571500" algn="l" rtl="0">
              <a:spcBef>
                <a:spcPts val="1000"/>
              </a:spcBef>
              <a:spcAft>
                <a:spcPts val="0"/>
              </a:spcAft>
              <a:buClr>
                <a:schemeClr val="dk1"/>
              </a:buClr>
              <a:buSzPts val="2800"/>
              <a:buFont typeface="Arial"/>
              <a:buChar char="•"/>
            </a:pPr>
            <a:r>
              <a:rPr lang="en-US" sz="2800" b="1">
                <a:solidFill>
                  <a:schemeClr val="dk1"/>
                </a:solidFill>
                <a:latin typeface="Calibri"/>
                <a:ea typeface="Calibri"/>
                <a:cs typeface="Calibri"/>
                <a:sym typeface="Calibri"/>
              </a:rPr>
              <a:t>Are appointed by the </a:t>
            </a:r>
            <a:br>
              <a:rPr lang="en-US" sz="2800" b="1">
                <a:solidFill>
                  <a:schemeClr val="dk1"/>
                </a:solidFill>
                <a:latin typeface="Calibri"/>
                <a:ea typeface="Calibri"/>
                <a:cs typeface="Calibri"/>
                <a:sym typeface="Calibri"/>
              </a:rPr>
            </a:br>
            <a:r>
              <a:rPr lang="en-US" sz="2800" b="1">
                <a:solidFill>
                  <a:schemeClr val="dk1"/>
                </a:solidFill>
                <a:latin typeface="Calibri"/>
                <a:ea typeface="Calibri"/>
                <a:cs typeface="Calibri"/>
                <a:sym typeface="Calibri"/>
              </a:rPr>
              <a:t>district commissioner</a:t>
            </a:r>
            <a:endParaRPr b="1"/>
          </a:p>
        </p:txBody>
      </p:sp>
      <p:sp>
        <p:nvSpPr>
          <p:cNvPr id="149" name="Google Shape;149;p13"/>
          <p:cNvSpPr txBox="1"/>
          <p:nvPr/>
        </p:nvSpPr>
        <p:spPr>
          <a:xfrm>
            <a:off x="267419" y="314753"/>
            <a:ext cx="8609161" cy="12002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a:solidFill>
                  <a:schemeClr val="dk1"/>
                </a:solidFill>
                <a:ea typeface="Arial"/>
                <a:cs typeface="Arial"/>
                <a:sym typeface="Arial"/>
              </a:rPr>
              <a:t>Administrative </a:t>
            </a:r>
          </a:p>
          <a:p>
            <a:pPr marL="0" marR="0" lvl="0" indent="0" algn="l" rtl="0">
              <a:spcBef>
                <a:spcPts val="0"/>
              </a:spcBef>
              <a:spcAft>
                <a:spcPts val="0"/>
              </a:spcAft>
              <a:buNone/>
            </a:pPr>
            <a:r>
              <a:rPr lang="en-US" sz="3600" b="1">
                <a:solidFill>
                  <a:schemeClr val="dk1"/>
                </a:solidFill>
                <a:ea typeface="Arial"/>
                <a:cs typeface="Arial"/>
                <a:sym typeface="Arial"/>
              </a:rPr>
              <a:t>Commissioners</a:t>
            </a:r>
            <a:endParaRPr sz="1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148">
                                            <p:txEl>
                                              <p:pRg st="0" end="0"/>
                                            </p:txEl>
                                          </p:spTgt>
                                        </p:tgtEl>
                                        <p:attrNameLst>
                                          <p:attrName>style.visibility</p:attrName>
                                        </p:attrNameLst>
                                      </p:cBhvr>
                                      <p:to>
                                        <p:strVal val="visible"/>
                                      </p:to>
                                    </p:set>
                                    <p:animEffect transition="in" filter="fade">
                                      <p:cBhvr>
                                        <p:cTn id="7" dur="500"/>
                                        <p:tgtEl>
                                          <p:spTgt spid="148">
                                            <p:txEl>
                                              <p:pRg st="0" end="0"/>
                                            </p:txEl>
                                          </p:spTgt>
                                        </p:tgtEl>
                                      </p:cBhvr>
                                    </p:animEffect>
                                  </p:childTnLst>
                                </p:cTn>
                              </p:par>
                              <p:par>
                                <p:cTn id="8" presetID="10" presetClass="entr" presetSubtype="0" fill="hold" nodeType="withEffect">
                                  <p:stCondLst>
                                    <p:cond delay="500"/>
                                  </p:stCondLst>
                                  <p:childTnLst>
                                    <p:set>
                                      <p:cBhvr>
                                        <p:cTn id="9" dur="1" fill="hold">
                                          <p:stCondLst>
                                            <p:cond delay="0"/>
                                          </p:stCondLst>
                                        </p:cTn>
                                        <p:tgtEl>
                                          <p:spTgt spid="148">
                                            <p:txEl>
                                              <p:pRg st="1" end="1"/>
                                            </p:txEl>
                                          </p:spTgt>
                                        </p:tgtEl>
                                        <p:attrNameLst>
                                          <p:attrName>style.visibility</p:attrName>
                                        </p:attrNameLst>
                                      </p:cBhvr>
                                      <p:to>
                                        <p:strVal val="visible"/>
                                      </p:to>
                                    </p:set>
                                    <p:animEffect transition="in" filter="fade">
                                      <p:cBhvr>
                                        <p:cTn id="10" dur="500"/>
                                        <p:tgtEl>
                                          <p:spTgt spid="148">
                                            <p:txEl>
                                              <p:pRg st="1" end="1"/>
                                            </p:txEl>
                                          </p:spTgt>
                                        </p:tgtEl>
                                      </p:cBhvr>
                                    </p:animEffect>
                                  </p:childTnLst>
                                </p:cTn>
                              </p:par>
                              <p:par>
                                <p:cTn id="11" presetID="10" presetClass="entr" presetSubtype="0" fill="hold" nodeType="withEffect">
                                  <p:stCondLst>
                                    <p:cond delay="500"/>
                                  </p:stCondLst>
                                  <p:childTnLst>
                                    <p:set>
                                      <p:cBhvr>
                                        <p:cTn id="12" dur="1" fill="hold">
                                          <p:stCondLst>
                                            <p:cond delay="0"/>
                                          </p:stCondLst>
                                        </p:cTn>
                                        <p:tgtEl>
                                          <p:spTgt spid="148">
                                            <p:txEl>
                                              <p:pRg st="2" end="2"/>
                                            </p:txEl>
                                          </p:spTgt>
                                        </p:tgtEl>
                                        <p:attrNameLst>
                                          <p:attrName>style.visibility</p:attrName>
                                        </p:attrNameLst>
                                      </p:cBhvr>
                                      <p:to>
                                        <p:strVal val="visible"/>
                                      </p:to>
                                    </p:set>
                                    <p:animEffect transition="in" filter="fade">
                                      <p:cBhvr>
                                        <p:cTn id="13" dur="500"/>
                                        <p:tgtEl>
                                          <p:spTgt spid="14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5" name="Google Shape;125;p10"/>
          <p:cNvSpPr/>
          <p:nvPr/>
        </p:nvSpPr>
        <p:spPr>
          <a:xfrm>
            <a:off x="281355" y="266435"/>
            <a:ext cx="9144000" cy="1200288"/>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a:solidFill>
                  <a:schemeClr val="dk1"/>
                </a:solidFill>
                <a:latin typeface="Calibri"/>
                <a:ea typeface="Calibri"/>
                <a:cs typeface="Calibri"/>
                <a:sym typeface="Calibri"/>
              </a:rPr>
              <a:t>Roundtable</a:t>
            </a:r>
            <a:r>
              <a:rPr lang="en-US" sz="3600">
                <a:sym typeface="Calibri"/>
              </a:rPr>
              <a:t> </a:t>
            </a:r>
          </a:p>
          <a:p>
            <a:pPr marL="0" marR="0" lvl="0" indent="0" rtl="0">
              <a:spcBef>
                <a:spcPts val="0"/>
              </a:spcBef>
              <a:spcAft>
                <a:spcPts val="0"/>
              </a:spcAft>
              <a:buNone/>
            </a:pPr>
            <a:r>
              <a:rPr lang="en-US" sz="3600" b="1">
                <a:solidFill>
                  <a:schemeClr val="dk1"/>
                </a:solidFill>
                <a:latin typeface="Calibri"/>
                <a:ea typeface="Calibri"/>
                <a:cs typeface="Calibri"/>
                <a:sym typeface="Calibri"/>
              </a:rPr>
              <a:t>Commissioners</a:t>
            </a:r>
            <a:endParaRPr sz="3600" b="1">
              <a:solidFill>
                <a:schemeClr val="dk1"/>
              </a:solidFill>
              <a:latin typeface="Calibri"/>
              <a:ea typeface="Calibri"/>
              <a:cs typeface="Calibri"/>
              <a:sym typeface="Calibri"/>
            </a:endParaRPr>
          </a:p>
        </p:txBody>
      </p:sp>
      <p:pic>
        <p:nvPicPr>
          <p:cNvPr id="3" name="Picture 2" descr="A red circle with a blue eagle and a gold laurel wreath&#10;&#10;AI-generated content may be incorrect.">
            <a:extLst>
              <a:ext uri="{FF2B5EF4-FFF2-40B4-BE49-F238E27FC236}">
                <a16:creationId xmlns:a16="http://schemas.microsoft.com/office/drawing/2014/main" id="{9C243E76-8413-5BF4-BDAA-3948872EFD56}"/>
              </a:ext>
            </a:extLst>
          </p:cNvPr>
          <p:cNvPicPr>
            <a:picLocks noChangeAspect="1"/>
          </p:cNvPicPr>
          <p:nvPr/>
        </p:nvPicPr>
        <p:blipFill>
          <a:blip r:embed="rId3"/>
          <a:stretch>
            <a:fillRect/>
          </a:stretch>
        </p:blipFill>
        <p:spPr>
          <a:xfrm>
            <a:off x="4943047" y="2235884"/>
            <a:ext cx="2676953" cy="2676953"/>
          </a:xfrm>
          <a:prstGeom prst="rect">
            <a:avLst/>
          </a:prstGeom>
        </p:spPr>
      </p:pic>
      <p:pic>
        <p:nvPicPr>
          <p:cNvPr id="2" name="Picture 1" descr="A round red and green logo with a eagle and a blue flower&#10;&#10;AI-generated content may be incorrect.">
            <a:extLst>
              <a:ext uri="{FF2B5EF4-FFF2-40B4-BE49-F238E27FC236}">
                <a16:creationId xmlns:a16="http://schemas.microsoft.com/office/drawing/2014/main" id="{78EB985C-F989-45B1-E136-6A0050AB6E13}"/>
              </a:ext>
            </a:extLst>
          </p:cNvPr>
          <p:cNvPicPr>
            <a:picLocks noChangeAspect="1"/>
          </p:cNvPicPr>
          <p:nvPr/>
        </p:nvPicPr>
        <p:blipFill>
          <a:blip r:embed="rId4"/>
          <a:srcRect l="-8627" t="-4706" r="392" b="392"/>
          <a:stretch/>
        </p:blipFill>
        <p:spPr>
          <a:xfrm>
            <a:off x="1389888" y="2116002"/>
            <a:ext cx="2811067" cy="2796835"/>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58"/>
        <p:cNvGrpSpPr/>
        <p:nvPr/>
      </p:nvGrpSpPr>
      <p:grpSpPr>
        <a:xfrm>
          <a:off x="0" y="0"/>
          <a:ext cx="0" cy="0"/>
          <a:chOff x="0" y="0"/>
          <a:chExt cx="0" cy="0"/>
        </a:xfrm>
      </p:grpSpPr>
      <p:pic>
        <p:nvPicPr>
          <p:cNvPr id="659" name="Google Shape;659;p74"/>
          <p:cNvPicPr preferRelativeResize="0"/>
          <p:nvPr/>
        </p:nvPicPr>
        <p:blipFill rotWithShape="1">
          <a:blip r:embed="rId3">
            <a:alphaModFix/>
          </a:blip>
          <a:srcRect/>
          <a:stretch/>
        </p:blipFill>
        <p:spPr>
          <a:xfrm>
            <a:off x="2591218" y="2095660"/>
            <a:ext cx="3522652" cy="3450324"/>
          </a:xfrm>
          <a:prstGeom prst="rect">
            <a:avLst/>
          </a:prstGeom>
          <a:noFill/>
          <a:ln>
            <a:noFill/>
          </a:ln>
        </p:spPr>
      </p:pic>
      <p:sp>
        <p:nvSpPr>
          <p:cNvPr id="660" name="Google Shape;660;p74"/>
          <p:cNvSpPr/>
          <p:nvPr/>
        </p:nvSpPr>
        <p:spPr>
          <a:xfrm>
            <a:off x="234461" y="342839"/>
            <a:ext cx="9144000" cy="1200288"/>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a:solidFill>
                  <a:schemeClr val="dk1"/>
                </a:solidFill>
                <a:latin typeface="Calibri"/>
                <a:ea typeface="Calibri"/>
                <a:cs typeface="Calibri"/>
                <a:sym typeface="Calibri"/>
              </a:rPr>
              <a:t>Monthly </a:t>
            </a:r>
          </a:p>
          <a:p>
            <a:pPr marL="0" marR="0" lvl="0" indent="0" rtl="0">
              <a:spcBef>
                <a:spcPts val="0"/>
              </a:spcBef>
              <a:spcAft>
                <a:spcPts val="0"/>
              </a:spcAft>
              <a:buNone/>
            </a:pPr>
            <a:r>
              <a:rPr lang="en-US" sz="3600" b="1">
                <a:solidFill>
                  <a:schemeClr val="dk1"/>
                </a:solidFill>
                <a:latin typeface="Calibri"/>
                <a:ea typeface="Calibri"/>
                <a:cs typeface="Calibri"/>
                <a:sym typeface="Calibri"/>
              </a:rPr>
              <a:t>Commissioner Staff Meeting</a:t>
            </a:r>
            <a:endParaRPr sz="3600" b="1">
              <a:solidFill>
                <a:schemeClr val="dk1"/>
              </a:solidFill>
              <a:latin typeface="Calibri"/>
              <a:ea typeface="Calibri"/>
              <a:cs typeface="Calibri"/>
              <a:sym typeface="Calibri"/>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14"/>
          <p:cNvSpPr/>
          <p:nvPr/>
        </p:nvSpPr>
        <p:spPr>
          <a:xfrm>
            <a:off x="0" y="762000"/>
            <a:ext cx="9144000" cy="120028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600" b="1">
                <a:solidFill>
                  <a:schemeClr val="dk1"/>
                </a:solidFill>
                <a:ea typeface="Calibri"/>
                <a:cs typeface="Calibri"/>
                <a:sym typeface="Calibri"/>
              </a:rPr>
              <a:t>District Commissioner  </a:t>
            </a:r>
            <a:endParaRPr sz="3600"/>
          </a:p>
          <a:p>
            <a:pPr marL="0" marR="0" lvl="0" indent="0" algn="ctr" rtl="0">
              <a:spcBef>
                <a:spcPts val="0"/>
              </a:spcBef>
              <a:spcAft>
                <a:spcPts val="0"/>
              </a:spcAft>
              <a:buNone/>
            </a:pPr>
            <a:r>
              <a:rPr lang="en-US" sz="3600" b="1">
                <a:solidFill>
                  <a:schemeClr val="dk1"/>
                </a:solidFill>
                <a:ea typeface="Calibri"/>
                <a:cs typeface="Calibri"/>
                <a:sym typeface="Calibri"/>
              </a:rPr>
              <a:t>Staff Organization</a:t>
            </a:r>
            <a:endParaRPr sz="3600" b="1">
              <a:solidFill>
                <a:schemeClr val="dk1"/>
              </a:solidFill>
              <a:ea typeface="Calibri"/>
              <a:cs typeface="Calibri"/>
              <a:sym typeface="Calibri"/>
            </a:endParaRPr>
          </a:p>
        </p:txBody>
      </p:sp>
      <p:graphicFrame>
        <p:nvGraphicFramePr>
          <p:cNvPr id="2" name="Diagram 1">
            <a:extLst>
              <a:ext uri="{FF2B5EF4-FFF2-40B4-BE49-F238E27FC236}">
                <a16:creationId xmlns:a16="http://schemas.microsoft.com/office/drawing/2014/main" id="{8F6772FA-A8C8-5921-B587-37F484310F3D}"/>
              </a:ext>
            </a:extLst>
          </p:cNvPr>
          <p:cNvGraphicFramePr/>
          <p:nvPr>
            <p:extLst>
              <p:ext uri="{D42A27DB-BD31-4B8C-83A1-F6EECF244321}">
                <p14:modId xmlns:p14="http://schemas.microsoft.com/office/powerpoint/2010/main" val="819112565"/>
              </p:ext>
            </p:extLst>
          </p:nvPr>
        </p:nvGraphicFramePr>
        <p:xfrm>
          <a:off x="508000" y="1340965"/>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pic>
        <p:nvPicPr>
          <p:cNvPr id="373" name="Google Shape;373;p44"/>
          <p:cNvPicPr preferRelativeResize="0"/>
          <p:nvPr/>
        </p:nvPicPr>
        <p:blipFill rotWithShape="1">
          <a:blip r:embed="rId3">
            <a:alphaModFix/>
          </a:blip>
          <a:srcRect/>
          <a:stretch/>
        </p:blipFill>
        <p:spPr>
          <a:xfrm>
            <a:off x="1143000" y="2667000"/>
            <a:ext cx="3200401" cy="2922323"/>
          </a:xfrm>
          <a:prstGeom prst="rect">
            <a:avLst/>
          </a:prstGeom>
          <a:noFill/>
          <a:ln>
            <a:noFill/>
          </a:ln>
        </p:spPr>
      </p:pic>
      <p:sp>
        <p:nvSpPr>
          <p:cNvPr id="374" name="Google Shape;374;p44"/>
          <p:cNvSpPr/>
          <p:nvPr/>
        </p:nvSpPr>
        <p:spPr>
          <a:xfrm>
            <a:off x="4953000" y="3200400"/>
            <a:ext cx="3526928" cy="1400383"/>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rgbClr val="FF0000"/>
              </a:buClr>
              <a:buSzPts val="4000"/>
              <a:buFont typeface="Arial"/>
              <a:buChar char="•"/>
            </a:pPr>
            <a:r>
              <a:rPr lang="en-US" sz="4000" b="1">
                <a:solidFill>
                  <a:srgbClr val="FF0000"/>
                </a:solidFill>
                <a:latin typeface="Calibri"/>
                <a:ea typeface="Calibri"/>
                <a:cs typeface="Calibri"/>
                <a:sym typeface="Calibri"/>
              </a:rPr>
              <a:t>Impact</a:t>
            </a:r>
            <a:endParaRPr/>
          </a:p>
          <a:p>
            <a:pPr marL="457200" marR="0" lvl="0" indent="-457200" algn="l" rtl="0">
              <a:spcBef>
                <a:spcPts val="600"/>
              </a:spcBef>
              <a:spcAft>
                <a:spcPts val="0"/>
              </a:spcAft>
              <a:buClr>
                <a:srgbClr val="FF0000"/>
              </a:buClr>
              <a:buSzPts val="4000"/>
              <a:buFont typeface="Arial"/>
              <a:buChar char="•"/>
            </a:pPr>
            <a:r>
              <a:rPr lang="en-US" sz="4000" b="1">
                <a:solidFill>
                  <a:srgbClr val="FF0000"/>
                </a:solidFill>
                <a:latin typeface="Calibri"/>
                <a:ea typeface="Calibri"/>
                <a:cs typeface="Calibri"/>
                <a:sym typeface="Calibri"/>
              </a:rPr>
              <a:t>Collaboration</a:t>
            </a:r>
            <a:endParaRPr/>
          </a:p>
        </p:txBody>
      </p:sp>
      <p:sp>
        <p:nvSpPr>
          <p:cNvPr id="375" name="Google Shape;375;p44"/>
          <p:cNvSpPr/>
          <p:nvPr/>
        </p:nvSpPr>
        <p:spPr>
          <a:xfrm>
            <a:off x="164124" y="433754"/>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a:solidFill>
                  <a:schemeClr val="dk1"/>
                </a:solidFill>
                <a:latin typeface="Calibri"/>
                <a:ea typeface="Calibri"/>
                <a:cs typeface="Calibri"/>
                <a:sym typeface="Calibri"/>
              </a:rPr>
              <a:t>What Success Looks Like</a:t>
            </a:r>
            <a:endParaRPr sz="3600" b="1">
              <a:solidFill>
                <a:schemeClr val="dk1"/>
              </a:solidFill>
              <a:latin typeface="Calibri"/>
              <a:ea typeface="Calibri"/>
              <a:cs typeface="Calibri"/>
              <a:sym typeface="Calibri"/>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82">
          <a:extLst>
            <a:ext uri="{FF2B5EF4-FFF2-40B4-BE49-F238E27FC236}">
              <a16:creationId xmlns:a16="http://schemas.microsoft.com/office/drawing/2014/main" id="{854E0199-713B-E154-859F-47640E08FE9A}"/>
            </a:ext>
          </a:extLst>
        </p:cNvPr>
        <p:cNvGrpSpPr/>
        <p:nvPr/>
      </p:nvGrpSpPr>
      <p:grpSpPr>
        <a:xfrm>
          <a:off x="0" y="0"/>
          <a:ext cx="0" cy="0"/>
          <a:chOff x="0" y="0"/>
          <a:chExt cx="0" cy="0"/>
        </a:xfrm>
      </p:grpSpPr>
      <p:sp>
        <p:nvSpPr>
          <p:cNvPr id="2" name="Google Shape;390;p46">
            <a:extLst>
              <a:ext uri="{FF2B5EF4-FFF2-40B4-BE49-F238E27FC236}">
                <a16:creationId xmlns:a16="http://schemas.microsoft.com/office/drawing/2014/main" id="{38BB69B0-ACD2-1E5B-C3DD-8E65048A0760}"/>
              </a:ext>
            </a:extLst>
          </p:cNvPr>
          <p:cNvSpPr/>
          <p:nvPr/>
        </p:nvSpPr>
        <p:spPr>
          <a:xfrm>
            <a:off x="117231" y="1510007"/>
            <a:ext cx="8909538" cy="76940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400" b="1">
                <a:solidFill>
                  <a:schemeClr val="dk1"/>
                </a:solidFill>
                <a:latin typeface="Calibri"/>
                <a:ea typeface="Calibri"/>
                <a:cs typeface="Calibri"/>
                <a:sym typeface="Calibri"/>
              </a:rPr>
              <a:t>District Structure</a:t>
            </a:r>
            <a:endParaRPr sz="4400" b="1">
              <a:solidFill>
                <a:schemeClr val="dk1"/>
              </a:solidFill>
              <a:latin typeface="Calibri"/>
              <a:ea typeface="Calibri"/>
              <a:cs typeface="Calibri"/>
              <a:sym typeface="Calibri"/>
            </a:endParaRPr>
          </a:p>
        </p:txBody>
      </p:sp>
      <p:pic>
        <p:nvPicPr>
          <p:cNvPr id="5" name="Picture 4">
            <a:extLst>
              <a:ext uri="{FF2B5EF4-FFF2-40B4-BE49-F238E27FC236}">
                <a16:creationId xmlns:a16="http://schemas.microsoft.com/office/drawing/2014/main" id="{2F209E08-8D58-5772-5AB8-DD932A1AD561}"/>
              </a:ext>
            </a:extLst>
          </p:cNvPr>
          <p:cNvPicPr>
            <a:picLocks noChangeAspect="1"/>
          </p:cNvPicPr>
          <p:nvPr/>
        </p:nvPicPr>
        <p:blipFill>
          <a:blip r:embed="rId3"/>
          <a:stretch>
            <a:fillRect/>
          </a:stretch>
        </p:blipFill>
        <p:spPr>
          <a:xfrm>
            <a:off x="1197886" y="2672071"/>
            <a:ext cx="3103950" cy="3103950"/>
          </a:xfrm>
          <a:prstGeom prst="rect">
            <a:avLst/>
          </a:prstGeom>
        </p:spPr>
      </p:pic>
      <p:pic>
        <p:nvPicPr>
          <p:cNvPr id="8" name="Picture 7">
            <a:extLst>
              <a:ext uri="{FF2B5EF4-FFF2-40B4-BE49-F238E27FC236}">
                <a16:creationId xmlns:a16="http://schemas.microsoft.com/office/drawing/2014/main" id="{CF75EB91-0437-A057-6366-34179A204707}"/>
              </a:ext>
            </a:extLst>
          </p:cNvPr>
          <p:cNvPicPr>
            <a:picLocks noChangeAspect="1"/>
          </p:cNvPicPr>
          <p:nvPr/>
        </p:nvPicPr>
        <p:blipFill>
          <a:blip r:embed="rId4"/>
          <a:stretch>
            <a:fillRect/>
          </a:stretch>
        </p:blipFill>
        <p:spPr>
          <a:xfrm>
            <a:off x="4842164" y="2672071"/>
            <a:ext cx="3103950" cy="3103950"/>
          </a:xfrm>
          <a:prstGeom prst="rect">
            <a:avLst/>
          </a:prstGeom>
        </p:spPr>
      </p:pic>
    </p:spTree>
    <p:extLst>
      <p:ext uri="{BB962C8B-B14F-4D97-AF65-F5344CB8AC3E}">
        <p14:creationId xmlns:p14="http://schemas.microsoft.com/office/powerpoint/2010/main" val="37739514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p5"/>
          <p:cNvSpPr txBox="1"/>
          <p:nvPr/>
        </p:nvSpPr>
        <p:spPr>
          <a:xfrm>
            <a:off x="174401" y="339969"/>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i="0" u="none" strike="noStrike" cap="none" dirty="0">
                <a:solidFill>
                  <a:schemeClr val="dk1"/>
                </a:solidFill>
                <a:latin typeface="Calibri"/>
                <a:ea typeface="Calibri"/>
                <a:cs typeface="Calibri"/>
                <a:sym typeface="Calibri"/>
              </a:rPr>
              <a:t>Our Purpose</a:t>
            </a:r>
            <a:endParaRPr sz="1200" dirty="0"/>
          </a:p>
        </p:txBody>
      </p:sp>
      <p:sp>
        <p:nvSpPr>
          <p:cNvPr id="2" name="TextBox 1">
            <a:extLst>
              <a:ext uri="{FF2B5EF4-FFF2-40B4-BE49-F238E27FC236}">
                <a16:creationId xmlns:a16="http://schemas.microsoft.com/office/drawing/2014/main" id="{48CA3B3B-3D25-3BC8-7467-30D83A26D19C}"/>
              </a:ext>
            </a:extLst>
          </p:cNvPr>
          <p:cNvSpPr txBox="1"/>
          <p:nvPr/>
        </p:nvSpPr>
        <p:spPr>
          <a:xfrm>
            <a:off x="1338810" y="2370697"/>
            <a:ext cx="6815182" cy="584775"/>
          </a:xfrm>
          <a:prstGeom prst="rect">
            <a:avLst/>
          </a:prstGeom>
          <a:noFill/>
        </p:spPr>
        <p:txBody>
          <a:bodyPr wrap="square" rtlCol="0">
            <a:spAutoFit/>
          </a:bodyPr>
          <a:lstStyle/>
          <a:p>
            <a:pPr algn="ctr"/>
            <a:r>
              <a:rPr lang="en-US" sz="3200" b="1" i="0" dirty="0">
                <a:solidFill>
                  <a:srgbClr val="000000"/>
                </a:solidFill>
                <a:effectLst/>
                <a:latin typeface="+mn-lt"/>
              </a:rPr>
              <a:t>Being the </a:t>
            </a:r>
            <a:r>
              <a:rPr lang="en-US" sz="3200" b="1" dirty="0">
                <a:solidFill>
                  <a:srgbClr val="000000"/>
                </a:solidFill>
              </a:rPr>
              <a:t>S</a:t>
            </a:r>
            <a:r>
              <a:rPr lang="en-US" sz="3200" b="1" i="0" dirty="0">
                <a:solidFill>
                  <a:srgbClr val="000000"/>
                </a:solidFill>
                <a:effectLst/>
                <a:latin typeface="+mn-lt"/>
              </a:rPr>
              <a:t>ingle</a:t>
            </a:r>
            <a:r>
              <a:rPr lang="en-US" sz="3200" b="1" dirty="0">
                <a:solidFill>
                  <a:srgbClr val="000000"/>
                </a:solidFill>
              </a:rPr>
              <a:t> B</a:t>
            </a:r>
            <a:r>
              <a:rPr lang="en-US" sz="3200" b="1" i="0" dirty="0">
                <a:solidFill>
                  <a:srgbClr val="000000"/>
                </a:solidFill>
                <a:effectLst/>
                <a:latin typeface="+mn-lt"/>
              </a:rPr>
              <a:t>est </a:t>
            </a:r>
            <a:r>
              <a:rPr lang="en-US" sz="3200" b="1" dirty="0">
                <a:solidFill>
                  <a:srgbClr val="000000"/>
                </a:solidFill>
              </a:rPr>
              <a:t>R</a:t>
            </a:r>
            <a:r>
              <a:rPr lang="en-US" sz="3200" b="1" i="0" dirty="0">
                <a:solidFill>
                  <a:srgbClr val="000000"/>
                </a:solidFill>
                <a:effectLst/>
                <a:latin typeface="+mn-lt"/>
              </a:rPr>
              <a:t>esource</a:t>
            </a:r>
            <a:endParaRPr lang="en-US" sz="3200" b="0" i="0" dirty="0">
              <a:solidFill>
                <a:srgbClr val="000000"/>
              </a:solidFill>
              <a:effectLst/>
              <a:latin typeface="+mn-lt"/>
            </a:endParaRPr>
          </a:p>
        </p:txBody>
      </p:sp>
      <p:pic>
        <p:nvPicPr>
          <p:cNvPr id="4" name="Picture 3">
            <a:extLst>
              <a:ext uri="{FF2B5EF4-FFF2-40B4-BE49-F238E27FC236}">
                <a16:creationId xmlns:a16="http://schemas.microsoft.com/office/drawing/2014/main" id="{73534936-DCBB-194E-515F-1E9CCC5CC4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4664" y="3266576"/>
            <a:ext cx="2396726" cy="2530067"/>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pic>
        <p:nvPicPr>
          <p:cNvPr id="398" name="Google Shape;398;p47"/>
          <p:cNvPicPr preferRelativeResize="0"/>
          <p:nvPr/>
        </p:nvPicPr>
        <p:blipFill rotWithShape="1">
          <a:blip r:embed="rId3">
            <a:alphaModFix/>
          </a:blip>
          <a:srcRect/>
          <a:stretch/>
        </p:blipFill>
        <p:spPr>
          <a:xfrm>
            <a:off x="3413947" y="3879552"/>
            <a:ext cx="2650499" cy="2650499"/>
          </a:xfrm>
          <a:prstGeom prst="rect">
            <a:avLst/>
          </a:prstGeom>
          <a:noFill/>
          <a:ln>
            <a:noFill/>
          </a:ln>
        </p:spPr>
      </p:pic>
      <p:pic>
        <p:nvPicPr>
          <p:cNvPr id="399" name="Google Shape;399;p47"/>
          <p:cNvPicPr preferRelativeResize="0"/>
          <p:nvPr/>
        </p:nvPicPr>
        <p:blipFill rotWithShape="1">
          <a:blip r:embed="rId4">
            <a:alphaModFix/>
          </a:blip>
          <a:srcRect/>
          <a:stretch/>
        </p:blipFill>
        <p:spPr>
          <a:xfrm>
            <a:off x="5419519" y="2344300"/>
            <a:ext cx="1828800" cy="1828800"/>
          </a:xfrm>
          <a:prstGeom prst="rect">
            <a:avLst/>
          </a:prstGeom>
          <a:noFill/>
          <a:ln>
            <a:noFill/>
          </a:ln>
        </p:spPr>
      </p:pic>
      <p:pic>
        <p:nvPicPr>
          <p:cNvPr id="400" name="Google Shape;400;p47"/>
          <p:cNvPicPr preferRelativeResize="0"/>
          <p:nvPr/>
        </p:nvPicPr>
        <p:blipFill rotWithShape="1">
          <a:blip r:embed="rId5">
            <a:alphaModFix/>
          </a:blip>
          <a:srcRect/>
          <a:stretch/>
        </p:blipFill>
        <p:spPr>
          <a:xfrm>
            <a:off x="2097730" y="2344300"/>
            <a:ext cx="1828800" cy="1828800"/>
          </a:xfrm>
          <a:prstGeom prst="rect">
            <a:avLst/>
          </a:prstGeom>
          <a:noFill/>
          <a:ln>
            <a:noFill/>
          </a:ln>
        </p:spPr>
      </p:pic>
      <p:pic>
        <p:nvPicPr>
          <p:cNvPr id="401" name="Google Shape;401;p47"/>
          <p:cNvPicPr preferRelativeResize="0"/>
          <p:nvPr/>
        </p:nvPicPr>
        <p:blipFill rotWithShape="1">
          <a:blip r:embed="rId6">
            <a:alphaModFix/>
          </a:blip>
          <a:srcRect/>
          <a:stretch/>
        </p:blipFill>
        <p:spPr>
          <a:xfrm>
            <a:off x="758215" y="4135207"/>
            <a:ext cx="1852097" cy="2139190"/>
          </a:xfrm>
          <a:prstGeom prst="rect">
            <a:avLst/>
          </a:prstGeom>
          <a:noFill/>
          <a:ln>
            <a:noFill/>
          </a:ln>
        </p:spPr>
      </p:pic>
      <p:pic>
        <p:nvPicPr>
          <p:cNvPr id="402" name="Google Shape;402;p47"/>
          <p:cNvPicPr preferRelativeResize="0"/>
          <p:nvPr/>
        </p:nvPicPr>
        <p:blipFill rotWithShape="1">
          <a:blip r:embed="rId7">
            <a:alphaModFix/>
          </a:blip>
          <a:srcRect/>
          <a:stretch/>
        </p:blipFill>
        <p:spPr>
          <a:xfrm>
            <a:off x="6812816" y="4021771"/>
            <a:ext cx="1572969" cy="2366062"/>
          </a:xfrm>
          <a:prstGeom prst="rect">
            <a:avLst/>
          </a:prstGeom>
          <a:noFill/>
          <a:ln>
            <a:noFill/>
          </a:ln>
        </p:spPr>
      </p:pic>
      <p:sp>
        <p:nvSpPr>
          <p:cNvPr id="403" name="Google Shape;403;p47"/>
          <p:cNvSpPr/>
          <p:nvPr/>
        </p:nvSpPr>
        <p:spPr>
          <a:xfrm>
            <a:off x="242953" y="305922"/>
            <a:ext cx="8658094"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a:solidFill>
                  <a:schemeClr val="dk1"/>
                </a:solidFill>
                <a:latin typeface="Calibri"/>
                <a:ea typeface="Calibri"/>
                <a:cs typeface="Calibri"/>
                <a:sym typeface="Calibri"/>
              </a:rPr>
              <a:t>District Purpose</a:t>
            </a:r>
            <a:endParaRPr sz="3600" b="1">
              <a:solidFill>
                <a:schemeClr val="dk1"/>
              </a:solidFill>
              <a:latin typeface="Calibri"/>
              <a:ea typeface="Calibri"/>
              <a:cs typeface="Calibri"/>
              <a:sym typeface="Calibri"/>
            </a:endParaRPr>
          </a:p>
        </p:txBody>
      </p:sp>
      <p:sp>
        <p:nvSpPr>
          <p:cNvPr id="404" name="Google Shape;404;p47"/>
          <p:cNvSpPr/>
          <p:nvPr/>
        </p:nvSpPr>
        <p:spPr>
          <a:xfrm>
            <a:off x="749024" y="1517556"/>
            <a:ext cx="7964904" cy="64629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600" b="1">
                <a:solidFill>
                  <a:schemeClr val="dk1"/>
                </a:solidFill>
                <a:latin typeface="Calibri"/>
                <a:ea typeface="Calibri"/>
                <a:cs typeface="Calibri"/>
                <a:sym typeface="Calibri"/>
              </a:rPr>
              <a:t>Support the Units </a:t>
            </a:r>
            <a:endParaRPr sz="3600" b="1">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00"/>
                                        </p:tgtEl>
                                        <p:attrNameLst>
                                          <p:attrName>style.visibility</p:attrName>
                                        </p:attrNameLst>
                                      </p:cBhvr>
                                      <p:to>
                                        <p:strVal val="visible"/>
                                      </p:to>
                                    </p:set>
                                    <p:animEffect transition="in" filter="fade">
                                      <p:cBhvr>
                                        <p:cTn id="7" dur="500"/>
                                        <p:tgtEl>
                                          <p:spTgt spid="400"/>
                                        </p:tgtEl>
                                      </p:cBhvr>
                                    </p:animEffect>
                                  </p:childTnLst>
                                </p:cTn>
                              </p:par>
                            </p:childTnLst>
                          </p:cTn>
                        </p:par>
                        <p:par>
                          <p:cTn id="8" fill="hold">
                            <p:stCondLst>
                              <p:cond delay="500"/>
                            </p:stCondLst>
                            <p:childTnLst>
                              <p:par>
                                <p:cTn id="9" presetID="10" presetClass="entr" presetSubtype="0" fill="hold" nodeType="afterEffect">
                                  <p:stCondLst>
                                    <p:cond delay="250"/>
                                  </p:stCondLst>
                                  <p:childTnLst>
                                    <p:set>
                                      <p:cBhvr>
                                        <p:cTn id="10" dur="1" fill="hold">
                                          <p:stCondLst>
                                            <p:cond delay="0"/>
                                          </p:stCondLst>
                                        </p:cTn>
                                        <p:tgtEl>
                                          <p:spTgt spid="399"/>
                                        </p:tgtEl>
                                        <p:attrNameLst>
                                          <p:attrName>style.visibility</p:attrName>
                                        </p:attrNameLst>
                                      </p:cBhvr>
                                      <p:to>
                                        <p:strVal val="visible"/>
                                      </p:to>
                                    </p:set>
                                    <p:animEffect transition="in" filter="fade">
                                      <p:cBhvr>
                                        <p:cTn id="11" dur="500"/>
                                        <p:tgtEl>
                                          <p:spTgt spid="399"/>
                                        </p:tgtEl>
                                      </p:cBhvr>
                                    </p:animEffect>
                                  </p:childTnLst>
                                </p:cTn>
                              </p:par>
                            </p:childTnLst>
                          </p:cTn>
                        </p:par>
                        <p:par>
                          <p:cTn id="12" fill="hold">
                            <p:stCondLst>
                              <p:cond delay="1000"/>
                            </p:stCondLst>
                            <p:childTnLst>
                              <p:par>
                                <p:cTn id="13" presetID="10" presetClass="entr" presetSubtype="0" fill="hold" nodeType="afterEffect">
                                  <p:stCondLst>
                                    <p:cond delay="250"/>
                                  </p:stCondLst>
                                  <p:childTnLst>
                                    <p:set>
                                      <p:cBhvr>
                                        <p:cTn id="14" dur="1" fill="hold">
                                          <p:stCondLst>
                                            <p:cond delay="0"/>
                                          </p:stCondLst>
                                        </p:cTn>
                                        <p:tgtEl>
                                          <p:spTgt spid="401"/>
                                        </p:tgtEl>
                                        <p:attrNameLst>
                                          <p:attrName>style.visibility</p:attrName>
                                        </p:attrNameLst>
                                      </p:cBhvr>
                                      <p:to>
                                        <p:strVal val="visible"/>
                                      </p:to>
                                    </p:set>
                                    <p:animEffect transition="in" filter="fade">
                                      <p:cBhvr>
                                        <p:cTn id="15" dur="500"/>
                                        <p:tgtEl>
                                          <p:spTgt spid="401"/>
                                        </p:tgtEl>
                                      </p:cBhvr>
                                    </p:animEffect>
                                  </p:childTnLst>
                                </p:cTn>
                              </p:par>
                            </p:childTnLst>
                          </p:cTn>
                        </p:par>
                        <p:par>
                          <p:cTn id="16" fill="hold">
                            <p:stCondLst>
                              <p:cond delay="1500"/>
                            </p:stCondLst>
                            <p:childTnLst>
                              <p:par>
                                <p:cTn id="17" presetID="10" presetClass="entr" presetSubtype="0" fill="hold" nodeType="afterEffect">
                                  <p:stCondLst>
                                    <p:cond delay="250"/>
                                  </p:stCondLst>
                                  <p:childTnLst>
                                    <p:set>
                                      <p:cBhvr>
                                        <p:cTn id="18" dur="1" fill="hold">
                                          <p:stCondLst>
                                            <p:cond delay="0"/>
                                          </p:stCondLst>
                                        </p:cTn>
                                        <p:tgtEl>
                                          <p:spTgt spid="402"/>
                                        </p:tgtEl>
                                        <p:attrNameLst>
                                          <p:attrName>style.visibility</p:attrName>
                                        </p:attrNameLst>
                                      </p:cBhvr>
                                      <p:to>
                                        <p:strVal val="visible"/>
                                      </p:to>
                                    </p:set>
                                    <p:animEffect transition="in" filter="fade">
                                      <p:cBhvr>
                                        <p:cTn id="19" dur="500"/>
                                        <p:tgtEl>
                                          <p:spTgt spid="402"/>
                                        </p:tgtEl>
                                      </p:cBhvr>
                                    </p:animEffect>
                                  </p:childTnLst>
                                </p:cTn>
                              </p:par>
                            </p:childTnLst>
                          </p:cTn>
                        </p:par>
                        <p:par>
                          <p:cTn id="20" fill="hold">
                            <p:stCondLst>
                              <p:cond delay="2000"/>
                            </p:stCondLst>
                            <p:childTnLst>
                              <p:par>
                                <p:cTn id="21" presetID="10" presetClass="entr" presetSubtype="0" fill="hold" nodeType="afterEffect">
                                  <p:stCondLst>
                                    <p:cond delay="250"/>
                                  </p:stCondLst>
                                  <p:childTnLst>
                                    <p:set>
                                      <p:cBhvr>
                                        <p:cTn id="22" dur="1" fill="hold">
                                          <p:stCondLst>
                                            <p:cond delay="0"/>
                                          </p:stCondLst>
                                        </p:cTn>
                                        <p:tgtEl>
                                          <p:spTgt spid="398"/>
                                        </p:tgtEl>
                                        <p:attrNameLst>
                                          <p:attrName>style.visibility</p:attrName>
                                        </p:attrNameLst>
                                      </p:cBhvr>
                                      <p:to>
                                        <p:strVal val="visible"/>
                                      </p:to>
                                    </p:set>
                                    <p:animEffect transition="in" filter="fade">
                                      <p:cBhvr>
                                        <p:cTn id="23" dur="500"/>
                                        <p:tgtEl>
                                          <p:spTgt spid="3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48"/>
          <p:cNvSpPr/>
          <p:nvPr/>
        </p:nvSpPr>
        <p:spPr>
          <a:xfrm>
            <a:off x="3174563" y="4187570"/>
            <a:ext cx="3648269" cy="1835334"/>
          </a:xfrm>
          <a:prstGeom prst="rect">
            <a:avLst/>
          </a:prstGeom>
          <a:noFill/>
          <a:ln>
            <a:noFill/>
          </a:ln>
        </p:spPr>
        <p:txBody>
          <a:bodyPr spcFirstLastPara="1" wrap="square" lIns="91425" tIns="45700" rIns="91425" bIns="45700" anchor="t" anchorCtr="0">
            <a:spAutoFit/>
          </a:bodyPr>
          <a:lstStyle/>
          <a:p>
            <a:pPr marL="342900" marR="0" lvl="0" indent="-342900" algn="l" rtl="0">
              <a:lnSpc>
                <a:spcPct val="115000"/>
              </a:lnSpc>
              <a:spcBef>
                <a:spcPts val="0"/>
              </a:spcBef>
              <a:spcAft>
                <a:spcPts val="0"/>
              </a:spcAft>
              <a:buClr>
                <a:schemeClr val="dk1"/>
              </a:buClr>
              <a:buSzPts val="2800"/>
              <a:buFont typeface="Arial"/>
              <a:buChar char="•"/>
            </a:pPr>
            <a:r>
              <a:rPr lang="en-US" sz="2800" b="1">
                <a:solidFill>
                  <a:schemeClr val="dk1"/>
                </a:solidFill>
                <a:ea typeface="Calibri"/>
                <a:cs typeface="Calibri"/>
                <a:sym typeface="Calibri"/>
              </a:rPr>
              <a:t>Volunteers</a:t>
            </a:r>
            <a:endParaRPr sz="2800"/>
          </a:p>
          <a:p>
            <a:pPr marL="342900" marR="0" lvl="0" indent="-342900" algn="l" rtl="0">
              <a:lnSpc>
                <a:spcPct val="115000"/>
              </a:lnSpc>
              <a:spcBef>
                <a:spcPts val="1000"/>
              </a:spcBef>
              <a:spcAft>
                <a:spcPts val="0"/>
              </a:spcAft>
              <a:buClr>
                <a:schemeClr val="dk1"/>
              </a:buClr>
              <a:buSzPts val="2800"/>
              <a:buFont typeface="Arial"/>
              <a:buChar char="•"/>
            </a:pPr>
            <a:r>
              <a:rPr lang="en-US" sz="2800" b="1">
                <a:solidFill>
                  <a:schemeClr val="dk1"/>
                </a:solidFill>
                <a:ea typeface="Calibri"/>
                <a:cs typeface="Calibri"/>
                <a:sym typeface="Calibri"/>
              </a:rPr>
              <a:t>Finance</a:t>
            </a:r>
            <a:endParaRPr sz="2800"/>
          </a:p>
          <a:p>
            <a:pPr marL="342900" marR="0" lvl="0" indent="-342900" algn="l" rtl="0">
              <a:lnSpc>
                <a:spcPct val="115000"/>
              </a:lnSpc>
              <a:spcBef>
                <a:spcPts val="1000"/>
              </a:spcBef>
              <a:spcAft>
                <a:spcPts val="0"/>
              </a:spcAft>
              <a:buClr>
                <a:schemeClr val="dk1"/>
              </a:buClr>
              <a:buSzPts val="2800"/>
              <a:buFont typeface="Arial"/>
              <a:buChar char="•"/>
            </a:pPr>
            <a:r>
              <a:rPr lang="en-US" sz="2800" b="1">
                <a:solidFill>
                  <a:schemeClr val="dk1"/>
                </a:solidFill>
                <a:ea typeface="Calibri"/>
                <a:cs typeface="Calibri"/>
                <a:sym typeface="Calibri"/>
              </a:rPr>
              <a:t>Program Knowledge</a:t>
            </a:r>
            <a:endParaRPr sz="2800"/>
          </a:p>
        </p:txBody>
      </p:sp>
      <p:sp>
        <p:nvSpPr>
          <p:cNvPr id="411" name="Google Shape;411;p48"/>
          <p:cNvSpPr/>
          <p:nvPr/>
        </p:nvSpPr>
        <p:spPr>
          <a:xfrm>
            <a:off x="193432" y="440014"/>
            <a:ext cx="66294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a:solidFill>
                  <a:schemeClr val="dk1"/>
                </a:solidFill>
                <a:latin typeface="Calibri"/>
                <a:ea typeface="Calibri"/>
                <a:cs typeface="Calibri"/>
                <a:sym typeface="Calibri"/>
              </a:rPr>
              <a:t>District Leadership</a:t>
            </a:r>
            <a:endParaRPr sz="3600" b="1">
              <a:solidFill>
                <a:schemeClr val="dk1"/>
              </a:solidFill>
              <a:latin typeface="Calibri"/>
              <a:ea typeface="Calibri"/>
              <a:cs typeface="Calibri"/>
              <a:sym typeface="Calibri"/>
            </a:endParaRPr>
          </a:p>
        </p:txBody>
      </p:sp>
      <p:pic>
        <p:nvPicPr>
          <p:cNvPr id="10" name="Picture 9">
            <a:extLst>
              <a:ext uri="{FF2B5EF4-FFF2-40B4-BE49-F238E27FC236}">
                <a16:creationId xmlns:a16="http://schemas.microsoft.com/office/drawing/2014/main" id="{BCA764F0-9519-4915-EB76-22AC11244431}"/>
              </a:ext>
            </a:extLst>
          </p:cNvPr>
          <p:cNvPicPr>
            <a:picLocks noChangeAspect="1"/>
          </p:cNvPicPr>
          <p:nvPr/>
        </p:nvPicPr>
        <p:blipFill>
          <a:blip r:embed="rId3"/>
          <a:stretch>
            <a:fillRect/>
          </a:stretch>
        </p:blipFill>
        <p:spPr>
          <a:xfrm>
            <a:off x="5740669" y="2227214"/>
            <a:ext cx="1849629" cy="1849629"/>
          </a:xfrm>
          <a:prstGeom prst="rect">
            <a:avLst/>
          </a:prstGeom>
        </p:spPr>
      </p:pic>
      <p:pic>
        <p:nvPicPr>
          <p:cNvPr id="2" name="Picture 1">
            <a:extLst>
              <a:ext uri="{FF2B5EF4-FFF2-40B4-BE49-F238E27FC236}">
                <a16:creationId xmlns:a16="http://schemas.microsoft.com/office/drawing/2014/main" id="{73D50ACF-48BC-F7B9-41ED-566556E1AD08}"/>
              </a:ext>
            </a:extLst>
          </p:cNvPr>
          <p:cNvPicPr>
            <a:picLocks noChangeAspect="1"/>
          </p:cNvPicPr>
          <p:nvPr/>
        </p:nvPicPr>
        <p:blipFill>
          <a:blip r:embed="rId4"/>
          <a:stretch>
            <a:fillRect/>
          </a:stretch>
        </p:blipFill>
        <p:spPr>
          <a:xfrm>
            <a:off x="3647185" y="1531161"/>
            <a:ext cx="1835334" cy="1835334"/>
          </a:xfrm>
          <a:prstGeom prst="rect">
            <a:avLst/>
          </a:prstGeom>
        </p:spPr>
      </p:pic>
      <p:pic>
        <p:nvPicPr>
          <p:cNvPr id="3" name="Picture 2">
            <a:extLst>
              <a:ext uri="{FF2B5EF4-FFF2-40B4-BE49-F238E27FC236}">
                <a16:creationId xmlns:a16="http://schemas.microsoft.com/office/drawing/2014/main" id="{25184661-5C88-6C56-EBFE-82A1F040EED1}"/>
              </a:ext>
            </a:extLst>
          </p:cNvPr>
          <p:cNvPicPr>
            <a:picLocks noChangeAspect="1"/>
          </p:cNvPicPr>
          <p:nvPr/>
        </p:nvPicPr>
        <p:blipFill>
          <a:blip r:embed="rId5"/>
          <a:stretch>
            <a:fillRect/>
          </a:stretch>
        </p:blipFill>
        <p:spPr>
          <a:xfrm>
            <a:off x="398159" y="4175351"/>
            <a:ext cx="1908204" cy="1908204"/>
          </a:xfrm>
          <a:prstGeom prst="rect">
            <a:avLst/>
          </a:prstGeom>
        </p:spPr>
      </p:pic>
      <p:pic>
        <p:nvPicPr>
          <p:cNvPr id="9" name="Picture 8">
            <a:extLst>
              <a:ext uri="{FF2B5EF4-FFF2-40B4-BE49-F238E27FC236}">
                <a16:creationId xmlns:a16="http://schemas.microsoft.com/office/drawing/2014/main" id="{4AB0C91C-446C-28E1-CEA0-51C740824A8F}"/>
              </a:ext>
            </a:extLst>
          </p:cNvPr>
          <p:cNvPicPr>
            <a:picLocks noChangeAspect="1"/>
          </p:cNvPicPr>
          <p:nvPr/>
        </p:nvPicPr>
        <p:blipFill>
          <a:blip r:embed="rId6"/>
          <a:stretch>
            <a:fillRect/>
          </a:stretch>
        </p:blipFill>
        <p:spPr>
          <a:xfrm>
            <a:off x="1553700" y="2241508"/>
            <a:ext cx="1835335" cy="1835335"/>
          </a:xfrm>
          <a:prstGeom prst="rect">
            <a:avLst/>
          </a:prstGeom>
        </p:spPr>
      </p:pic>
      <p:pic>
        <p:nvPicPr>
          <p:cNvPr id="12" name="Picture 11">
            <a:extLst>
              <a:ext uri="{FF2B5EF4-FFF2-40B4-BE49-F238E27FC236}">
                <a16:creationId xmlns:a16="http://schemas.microsoft.com/office/drawing/2014/main" id="{B9E11F16-155D-C4DD-2DD1-0733C18D794D}"/>
              </a:ext>
            </a:extLst>
          </p:cNvPr>
          <p:cNvPicPr>
            <a:picLocks noChangeAspect="1"/>
          </p:cNvPicPr>
          <p:nvPr/>
        </p:nvPicPr>
        <p:blipFill>
          <a:blip r:embed="rId7"/>
          <a:stretch>
            <a:fillRect/>
          </a:stretch>
        </p:blipFill>
        <p:spPr>
          <a:xfrm>
            <a:off x="6736929" y="4114699"/>
            <a:ext cx="1908205" cy="19082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10">
                                            <p:txEl>
                                              <p:pRg st="0" end="0"/>
                                            </p:txEl>
                                          </p:spTgt>
                                        </p:tgtEl>
                                        <p:attrNameLst>
                                          <p:attrName>style.visibility</p:attrName>
                                        </p:attrNameLst>
                                      </p:cBhvr>
                                      <p:to>
                                        <p:strVal val="visible"/>
                                      </p:to>
                                    </p:set>
                                    <p:animEffect transition="in" filter="fade">
                                      <p:cBhvr>
                                        <p:cTn id="7" dur="500"/>
                                        <p:tgtEl>
                                          <p:spTgt spid="410">
                                            <p:txEl>
                                              <p:pRg st="0" end="0"/>
                                            </p:txEl>
                                          </p:spTgt>
                                        </p:tgtEl>
                                      </p:cBhvr>
                                    </p:animEffect>
                                  </p:childTnLst>
                                </p:cTn>
                              </p:par>
                              <p:par>
                                <p:cTn id="8" presetID="10" presetClass="entr" presetSubtype="0" fill="hold" nodeType="withEffect">
                                  <p:stCondLst>
                                    <p:cond delay="500"/>
                                  </p:stCondLst>
                                  <p:childTnLst>
                                    <p:set>
                                      <p:cBhvr>
                                        <p:cTn id="9" dur="1" fill="hold">
                                          <p:stCondLst>
                                            <p:cond delay="0"/>
                                          </p:stCondLst>
                                        </p:cTn>
                                        <p:tgtEl>
                                          <p:spTgt spid="410">
                                            <p:txEl>
                                              <p:pRg st="1" end="1"/>
                                            </p:txEl>
                                          </p:spTgt>
                                        </p:tgtEl>
                                        <p:attrNameLst>
                                          <p:attrName>style.visibility</p:attrName>
                                        </p:attrNameLst>
                                      </p:cBhvr>
                                      <p:to>
                                        <p:strVal val="visible"/>
                                      </p:to>
                                    </p:set>
                                    <p:animEffect transition="in" filter="fade">
                                      <p:cBhvr>
                                        <p:cTn id="10" dur="500"/>
                                        <p:tgtEl>
                                          <p:spTgt spid="410">
                                            <p:txEl>
                                              <p:pRg st="1" end="1"/>
                                            </p:txEl>
                                          </p:spTgt>
                                        </p:tgtEl>
                                      </p:cBhvr>
                                    </p:animEffect>
                                  </p:childTnLst>
                                </p:cTn>
                              </p:par>
                              <p:par>
                                <p:cTn id="11" presetID="10" presetClass="entr" presetSubtype="0" fill="hold" nodeType="withEffect">
                                  <p:stCondLst>
                                    <p:cond delay="500"/>
                                  </p:stCondLst>
                                  <p:childTnLst>
                                    <p:set>
                                      <p:cBhvr>
                                        <p:cTn id="12" dur="1" fill="hold">
                                          <p:stCondLst>
                                            <p:cond delay="0"/>
                                          </p:stCondLst>
                                        </p:cTn>
                                        <p:tgtEl>
                                          <p:spTgt spid="410">
                                            <p:txEl>
                                              <p:pRg st="2" end="2"/>
                                            </p:txEl>
                                          </p:spTgt>
                                        </p:tgtEl>
                                        <p:attrNameLst>
                                          <p:attrName>style.visibility</p:attrName>
                                        </p:attrNameLst>
                                      </p:cBhvr>
                                      <p:to>
                                        <p:strVal val="visible"/>
                                      </p:to>
                                    </p:set>
                                    <p:animEffect transition="in" filter="fade">
                                      <p:cBhvr>
                                        <p:cTn id="13" dur="500"/>
                                        <p:tgtEl>
                                          <p:spTgt spid="4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pic>
        <p:nvPicPr>
          <p:cNvPr id="422" name="Google Shape;422;p49"/>
          <p:cNvPicPr preferRelativeResize="0"/>
          <p:nvPr/>
        </p:nvPicPr>
        <p:blipFill rotWithShape="1">
          <a:blip r:embed="rId3">
            <a:alphaModFix/>
          </a:blip>
          <a:srcRect/>
          <a:stretch/>
        </p:blipFill>
        <p:spPr>
          <a:xfrm>
            <a:off x="2895601" y="2644261"/>
            <a:ext cx="3458095" cy="3306127"/>
          </a:xfrm>
          <a:prstGeom prst="rect">
            <a:avLst/>
          </a:prstGeom>
          <a:noFill/>
          <a:ln>
            <a:noFill/>
          </a:ln>
        </p:spPr>
      </p:pic>
      <p:sp>
        <p:nvSpPr>
          <p:cNvPr id="423" name="Google Shape;423;p49"/>
          <p:cNvSpPr txBox="1"/>
          <p:nvPr/>
        </p:nvSpPr>
        <p:spPr>
          <a:xfrm rot="-5400000">
            <a:off x="1311388" y="4004936"/>
            <a:ext cx="2510445" cy="58477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200" b="1" dirty="0">
                <a:solidFill>
                  <a:srgbClr val="3505BB"/>
                </a:solidFill>
                <a:latin typeface="Calibri"/>
                <a:ea typeface="Calibri"/>
                <a:cs typeface="Calibri"/>
                <a:sym typeface="Calibri"/>
              </a:rPr>
              <a:t>Membership</a:t>
            </a:r>
            <a:endParaRPr dirty="0"/>
          </a:p>
        </p:txBody>
      </p:sp>
      <p:sp>
        <p:nvSpPr>
          <p:cNvPr id="424" name="Google Shape;424;p49"/>
          <p:cNvSpPr txBox="1"/>
          <p:nvPr/>
        </p:nvSpPr>
        <p:spPr>
          <a:xfrm>
            <a:off x="3455956" y="5950388"/>
            <a:ext cx="2232086" cy="58477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200" b="1" dirty="0">
                <a:solidFill>
                  <a:srgbClr val="3505BB"/>
                </a:solidFill>
                <a:latin typeface="Calibri"/>
                <a:ea typeface="Calibri"/>
                <a:cs typeface="Calibri"/>
                <a:sym typeface="Calibri"/>
              </a:rPr>
              <a:t>Unit Service</a:t>
            </a:r>
            <a:endParaRPr dirty="0"/>
          </a:p>
        </p:txBody>
      </p:sp>
      <p:sp>
        <p:nvSpPr>
          <p:cNvPr id="425" name="Google Shape;425;p49"/>
          <p:cNvSpPr txBox="1"/>
          <p:nvPr/>
        </p:nvSpPr>
        <p:spPr>
          <a:xfrm rot="5400000">
            <a:off x="5704545" y="3907859"/>
            <a:ext cx="1763110" cy="58477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200" b="1" dirty="0">
                <a:solidFill>
                  <a:srgbClr val="3505BB"/>
                </a:solidFill>
                <a:latin typeface="Calibri"/>
                <a:ea typeface="Calibri"/>
                <a:cs typeface="Calibri"/>
                <a:sym typeface="Calibri"/>
              </a:rPr>
              <a:t>Program</a:t>
            </a:r>
            <a:endParaRPr dirty="0"/>
          </a:p>
        </p:txBody>
      </p:sp>
      <p:sp>
        <p:nvSpPr>
          <p:cNvPr id="426" name="Google Shape;426;p49"/>
          <p:cNvSpPr txBox="1"/>
          <p:nvPr/>
        </p:nvSpPr>
        <p:spPr>
          <a:xfrm>
            <a:off x="2858998" y="1975901"/>
            <a:ext cx="3426002" cy="58477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200" b="1" dirty="0">
                <a:solidFill>
                  <a:srgbClr val="3505BB"/>
                </a:solidFill>
                <a:latin typeface="Calibri"/>
                <a:ea typeface="Calibri"/>
                <a:cs typeface="Calibri"/>
                <a:sym typeface="Calibri"/>
              </a:rPr>
              <a:t>Fund Development</a:t>
            </a:r>
            <a:endParaRPr dirty="0"/>
          </a:p>
        </p:txBody>
      </p:sp>
      <p:sp>
        <p:nvSpPr>
          <p:cNvPr id="427" name="Google Shape;427;p49"/>
          <p:cNvSpPr/>
          <p:nvPr/>
        </p:nvSpPr>
        <p:spPr>
          <a:xfrm>
            <a:off x="234461" y="444338"/>
            <a:ext cx="8909537" cy="1200288"/>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a:solidFill>
                  <a:schemeClr val="dk1"/>
                </a:solidFill>
                <a:latin typeface="Calibri"/>
                <a:ea typeface="Calibri"/>
                <a:cs typeface="Calibri"/>
                <a:sym typeface="Calibri"/>
              </a:rPr>
              <a:t>Four Functions of </a:t>
            </a:r>
          </a:p>
          <a:p>
            <a:pPr marL="0" marR="0" lvl="0" indent="0" rtl="0">
              <a:spcBef>
                <a:spcPts val="0"/>
              </a:spcBef>
              <a:spcAft>
                <a:spcPts val="0"/>
              </a:spcAft>
              <a:buNone/>
            </a:pPr>
            <a:r>
              <a:rPr lang="en-US" sz="3600" b="1">
                <a:solidFill>
                  <a:schemeClr val="dk1"/>
                </a:solidFill>
                <a:latin typeface="Calibri"/>
                <a:ea typeface="Calibri"/>
                <a:cs typeface="Calibri"/>
                <a:sym typeface="Calibri"/>
              </a:rPr>
              <a:t>the</a:t>
            </a:r>
            <a:r>
              <a:rPr lang="en-US" sz="3600">
                <a:sym typeface="Calibri"/>
              </a:rPr>
              <a:t> </a:t>
            </a:r>
            <a:r>
              <a:rPr lang="en-US" sz="3600" b="1">
                <a:solidFill>
                  <a:schemeClr val="dk1"/>
                </a:solidFill>
                <a:latin typeface="Calibri"/>
                <a:ea typeface="Calibri"/>
                <a:cs typeface="Calibri"/>
                <a:sym typeface="Calibri"/>
              </a:rPr>
              <a:t>District</a:t>
            </a:r>
            <a:endParaRPr sz="3600" b="1">
              <a:solidFill>
                <a:schemeClr val="dk1"/>
              </a:solidFill>
              <a:latin typeface="Calibri"/>
              <a:ea typeface="Calibri"/>
              <a:cs typeface="Calibri"/>
              <a:sym typeface="Calibri"/>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p50"/>
          <p:cNvSpPr/>
          <p:nvPr/>
        </p:nvSpPr>
        <p:spPr>
          <a:xfrm>
            <a:off x="2684584" y="1616362"/>
            <a:ext cx="4572000" cy="2862282"/>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3200"/>
              <a:buFont typeface="Arial"/>
              <a:buChar char="•"/>
            </a:pPr>
            <a:r>
              <a:rPr lang="en-US" sz="3200" b="1">
                <a:solidFill>
                  <a:schemeClr val="dk1"/>
                </a:solidFill>
                <a:latin typeface="Calibri"/>
                <a:ea typeface="Calibri"/>
                <a:cs typeface="Calibri"/>
                <a:sym typeface="Calibri"/>
              </a:rPr>
              <a:t>New Unit development</a:t>
            </a:r>
            <a:endParaRPr sz="3200"/>
          </a:p>
          <a:p>
            <a:pPr marL="342900" marR="0" lvl="0" indent="-342900" algn="l" rtl="0">
              <a:spcBef>
                <a:spcPts val="600"/>
              </a:spcBef>
              <a:spcAft>
                <a:spcPts val="0"/>
              </a:spcAft>
              <a:buClr>
                <a:schemeClr val="dk1"/>
              </a:buClr>
              <a:buSzPts val="3200"/>
              <a:buFont typeface="Arial"/>
              <a:buChar char="•"/>
            </a:pPr>
            <a:r>
              <a:rPr lang="en-US" sz="3200" b="1">
                <a:solidFill>
                  <a:schemeClr val="dk1"/>
                </a:solidFill>
                <a:latin typeface="Calibri"/>
                <a:ea typeface="Calibri"/>
                <a:cs typeface="Calibri"/>
                <a:sym typeface="Calibri"/>
              </a:rPr>
              <a:t>Membership recruiting</a:t>
            </a:r>
            <a:endParaRPr sz="3200"/>
          </a:p>
          <a:p>
            <a:pPr marL="342900" marR="0" lvl="0" indent="-342900" algn="l" rtl="0">
              <a:spcBef>
                <a:spcPts val="600"/>
              </a:spcBef>
              <a:spcAft>
                <a:spcPts val="0"/>
              </a:spcAft>
              <a:buClr>
                <a:schemeClr val="dk1"/>
              </a:buClr>
              <a:buSzPts val="3200"/>
              <a:buFont typeface="Arial"/>
              <a:buChar char="•"/>
            </a:pPr>
            <a:r>
              <a:rPr lang="en-US" sz="3200" b="1">
                <a:solidFill>
                  <a:schemeClr val="dk1"/>
                </a:solidFill>
                <a:latin typeface="Calibri"/>
                <a:ea typeface="Calibri"/>
                <a:cs typeface="Calibri"/>
                <a:sym typeface="Calibri"/>
              </a:rPr>
              <a:t>Membership retention</a:t>
            </a:r>
            <a:endParaRPr sz="3200"/>
          </a:p>
          <a:p>
            <a:pPr marL="342900" marR="0" lvl="0" indent="-342900" algn="l" rtl="0">
              <a:spcBef>
                <a:spcPts val="600"/>
              </a:spcBef>
              <a:spcAft>
                <a:spcPts val="0"/>
              </a:spcAft>
              <a:buClr>
                <a:schemeClr val="dk1"/>
              </a:buClr>
              <a:buSzPts val="3200"/>
              <a:buFont typeface="Arial"/>
              <a:buChar char="•"/>
            </a:pPr>
            <a:r>
              <a:rPr lang="en-US" sz="3200" b="1">
                <a:solidFill>
                  <a:schemeClr val="dk1"/>
                </a:solidFill>
                <a:latin typeface="Calibri"/>
                <a:ea typeface="Calibri"/>
                <a:cs typeface="Calibri"/>
                <a:sym typeface="Calibri"/>
              </a:rPr>
              <a:t>Unit retention</a:t>
            </a:r>
            <a:endParaRPr sz="3200"/>
          </a:p>
          <a:p>
            <a:pPr marL="342900" marR="0" lvl="0" indent="-342900" algn="l" rtl="0">
              <a:spcBef>
                <a:spcPts val="600"/>
              </a:spcBef>
              <a:spcAft>
                <a:spcPts val="0"/>
              </a:spcAft>
              <a:buClr>
                <a:schemeClr val="dk1"/>
              </a:buClr>
              <a:buSzPts val="3200"/>
              <a:buFont typeface="Arial"/>
              <a:buChar char="•"/>
            </a:pPr>
            <a:r>
              <a:rPr lang="en-US" sz="3200" b="1">
                <a:solidFill>
                  <a:schemeClr val="dk1"/>
                </a:solidFill>
                <a:latin typeface="Calibri"/>
                <a:ea typeface="Calibri"/>
                <a:cs typeface="Calibri"/>
                <a:sym typeface="Calibri"/>
              </a:rPr>
              <a:t>Program transition</a:t>
            </a:r>
            <a:endParaRPr sz="3200" b="1">
              <a:solidFill>
                <a:schemeClr val="dk1"/>
              </a:solidFill>
              <a:latin typeface="Calibri"/>
              <a:ea typeface="Calibri"/>
              <a:cs typeface="Calibri"/>
              <a:sym typeface="Calibri"/>
            </a:endParaRPr>
          </a:p>
        </p:txBody>
      </p:sp>
      <p:pic>
        <p:nvPicPr>
          <p:cNvPr id="434" name="Google Shape;434;p50"/>
          <p:cNvPicPr preferRelativeResize="0"/>
          <p:nvPr/>
        </p:nvPicPr>
        <p:blipFill rotWithShape="1">
          <a:blip r:embed="rId3">
            <a:alphaModFix/>
          </a:blip>
          <a:srcRect/>
          <a:stretch/>
        </p:blipFill>
        <p:spPr>
          <a:xfrm rot="729836">
            <a:off x="498101" y="1821672"/>
            <a:ext cx="2286000" cy="3165231"/>
          </a:xfrm>
          <a:prstGeom prst="rect">
            <a:avLst/>
          </a:prstGeom>
          <a:noFill/>
          <a:ln>
            <a:noFill/>
          </a:ln>
        </p:spPr>
      </p:pic>
      <p:sp>
        <p:nvSpPr>
          <p:cNvPr id="435" name="Google Shape;435;p50"/>
          <p:cNvSpPr/>
          <p:nvPr/>
        </p:nvSpPr>
        <p:spPr>
          <a:xfrm>
            <a:off x="398584" y="319087"/>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a:solidFill>
                  <a:schemeClr val="dk1"/>
                </a:solidFill>
                <a:latin typeface="Calibri"/>
                <a:ea typeface="Calibri"/>
                <a:cs typeface="Calibri"/>
                <a:sym typeface="Calibri"/>
              </a:rPr>
              <a:t>Membership</a:t>
            </a:r>
            <a:endParaRPr sz="3600" b="1">
              <a:solidFill>
                <a:schemeClr val="dk1"/>
              </a:solidFill>
              <a:latin typeface="Calibri"/>
              <a:ea typeface="Calibri"/>
              <a:cs typeface="Calibri"/>
              <a:sym typeface="Calibri"/>
            </a:endParaRPr>
          </a:p>
        </p:txBody>
      </p:sp>
      <p:pic>
        <p:nvPicPr>
          <p:cNvPr id="436" name="Google Shape;436;p50" descr="A group of people posing for a photo&#10;&#10;Description automatically generated"/>
          <p:cNvPicPr preferRelativeResize="0"/>
          <p:nvPr/>
        </p:nvPicPr>
        <p:blipFill rotWithShape="1">
          <a:blip r:embed="rId4">
            <a:alphaModFix/>
          </a:blip>
          <a:srcRect/>
          <a:stretch/>
        </p:blipFill>
        <p:spPr>
          <a:xfrm>
            <a:off x="5810460" y="4495800"/>
            <a:ext cx="3143250" cy="2043113"/>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33">
                                            <p:txEl>
                                              <p:pRg st="0" end="0"/>
                                            </p:txEl>
                                          </p:spTgt>
                                        </p:tgtEl>
                                        <p:attrNameLst>
                                          <p:attrName>style.visibility</p:attrName>
                                        </p:attrNameLst>
                                      </p:cBhvr>
                                      <p:to>
                                        <p:strVal val="visible"/>
                                      </p:to>
                                    </p:set>
                                    <p:animEffect transition="in" filter="fade">
                                      <p:cBhvr>
                                        <p:cTn id="7" dur="500"/>
                                        <p:tgtEl>
                                          <p:spTgt spid="433">
                                            <p:txEl>
                                              <p:pRg st="0" end="0"/>
                                            </p:txEl>
                                          </p:spTgt>
                                        </p:tgtEl>
                                      </p:cBhvr>
                                    </p:animEffect>
                                  </p:childTnLst>
                                </p:cTn>
                              </p:par>
                              <p:par>
                                <p:cTn id="8" presetID="10" presetClass="entr" presetSubtype="0" fill="hold" nodeType="withEffect">
                                  <p:stCondLst>
                                    <p:cond delay="500"/>
                                  </p:stCondLst>
                                  <p:childTnLst>
                                    <p:set>
                                      <p:cBhvr>
                                        <p:cTn id="9" dur="1" fill="hold">
                                          <p:stCondLst>
                                            <p:cond delay="0"/>
                                          </p:stCondLst>
                                        </p:cTn>
                                        <p:tgtEl>
                                          <p:spTgt spid="433">
                                            <p:txEl>
                                              <p:pRg st="1" end="1"/>
                                            </p:txEl>
                                          </p:spTgt>
                                        </p:tgtEl>
                                        <p:attrNameLst>
                                          <p:attrName>style.visibility</p:attrName>
                                        </p:attrNameLst>
                                      </p:cBhvr>
                                      <p:to>
                                        <p:strVal val="visible"/>
                                      </p:to>
                                    </p:set>
                                    <p:animEffect transition="in" filter="fade">
                                      <p:cBhvr>
                                        <p:cTn id="10" dur="500"/>
                                        <p:tgtEl>
                                          <p:spTgt spid="433">
                                            <p:txEl>
                                              <p:pRg st="1" end="1"/>
                                            </p:txEl>
                                          </p:spTgt>
                                        </p:tgtEl>
                                      </p:cBhvr>
                                    </p:animEffect>
                                  </p:childTnLst>
                                </p:cTn>
                              </p:par>
                              <p:par>
                                <p:cTn id="11" presetID="10" presetClass="entr" presetSubtype="0" fill="hold" nodeType="withEffect">
                                  <p:stCondLst>
                                    <p:cond delay="500"/>
                                  </p:stCondLst>
                                  <p:childTnLst>
                                    <p:set>
                                      <p:cBhvr>
                                        <p:cTn id="12" dur="1" fill="hold">
                                          <p:stCondLst>
                                            <p:cond delay="0"/>
                                          </p:stCondLst>
                                        </p:cTn>
                                        <p:tgtEl>
                                          <p:spTgt spid="433">
                                            <p:txEl>
                                              <p:pRg st="2" end="2"/>
                                            </p:txEl>
                                          </p:spTgt>
                                        </p:tgtEl>
                                        <p:attrNameLst>
                                          <p:attrName>style.visibility</p:attrName>
                                        </p:attrNameLst>
                                      </p:cBhvr>
                                      <p:to>
                                        <p:strVal val="visible"/>
                                      </p:to>
                                    </p:set>
                                    <p:animEffect transition="in" filter="fade">
                                      <p:cBhvr>
                                        <p:cTn id="13" dur="500"/>
                                        <p:tgtEl>
                                          <p:spTgt spid="433">
                                            <p:txEl>
                                              <p:pRg st="2" end="2"/>
                                            </p:txEl>
                                          </p:spTgt>
                                        </p:tgtEl>
                                      </p:cBhvr>
                                    </p:animEffect>
                                  </p:childTnLst>
                                </p:cTn>
                              </p:par>
                              <p:par>
                                <p:cTn id="14" presetID="10" presetClass="entr" presetSubtype="0" fill="hold" nodeType="withEffect">
                                  <p:stCondLst>
                                    <p:cond delay="500"/>
                                  </p:stCondLst>
                                  <p:childTnLst>
                                    <p:set>
                                      <p:cBhvr>
                                        <p:cTn id="15" dur="1" fill="hold">
                                          <p:stCondLst>
                                            <p:cond delay="0"/>
                                          </p:stCondLst>
                                        </p:cTn>
                                        <p:tgtEl>
                                          <p:spTgt spid="433">
                                            <p:txEl>
                                              <p:pRg st="3" end="3"/>
                                            </p:txEl>
                                          </p:spTgt>
                                        </p:tgtEl>
                                        <p:attrNameLst>
                                          <p:attrName>style.visibility</p:attrName>
                                        </p:attrNameLst>
                                      </p:cBhvr>
                                      <p:to>
                                        <p:strVal val="visible"/>
                                      </p:to>
                                    </p:set>
                                    <p:animEffect transition="in" filter="fade">
                                      <p:cBhvr>
                                        <p:cTn id="16" dur="500"/>
                                        <p:tgtEl>
                                          <p:spTgt spid="433">
                                            <p:txEl>
                                              <p:pRg st="3" end="3"/>
                                            </p:txEl>
                                          </p:spTgt>
                                        </p:tgtEl>
                                      </p:cBhvr>
                                    </p:animEffect>
                                  </p:childTnLst>
                                </p:cTn>
                              </p:par>
                              <p:par>
                                <p:cTn id="17" presetID="10" presetClass="entr" presetSubtype="0" fill="hold" nodeType="withEffect">
                                  <p:stCondLst>
                                    <p:cond delay="500"/>
                                  </p:stCondLst>
                                  <p:childTnLst>
                                    <p:set>
                                      <p:cBhvr>
                                        <p:cTn id="18" dur="1" fill="hold">
                                          <p:stCondLst>
                                            <p:cond delay="0"/>
                                          </p:stCondLst>
                                        </p:cTn>
                                        <p:tgtEl>
                                          <p:spTgt spid="433">
                                            <p:txEl>
                                              <p:pRg st="4" end="4"/>
                                            </p:txEl>
                                          </p:spTgt>
                                        </p:tgtEl>
                                        <p:attrNameLst>
                                          <p:attrName>style.visibility</p:attrName>
                                        </p:attrNameLst>
                                      </p:cBhvr>
                                      <p:to>
                                        <p:strVal val="visible"/>
                                      </p:to>
                                    </p:set>
                                    <p:animEffect transition="in" filter="fade">
                                      <p:cBhvr>
                                        <p:cTn id="19" dur="500"/>
                                        <p:tgtEl>
                                          <p:spTgt spid="43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sp>
        <p:nvSpPr>
          <p:cNvPr id="442" name="Google Shape;442;p51"/>
          <p:cNvSpPr/>
          <p:nvPr/>
        </p:nvSpPr>
        <p:spPr>
          <a:xfrm>
            <a:off x="467610" y="2438400"/>
            <a:ext cx="5019869" cy="2292935"/>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rgbClr val="000000"/>
              </a:buClr>
              <a:buSzPts val="3200"/>
              <a:buFont typeface="Arial"/>
              <a:buChar char="•"/>
            </a:pPr>
            <a:r>
              <a:rPr lang="en-US" sz="3200" b="1">
                <a:solidFill>
                  <a:srgbClr val="000000"/>
                </a:solidFill>
                <a:latin typeface="Calibri"/>
                <a:ea typeface="Calibri"/>
                <a:cs typeface="Calibri"/>
                <a:sym typeface="Calibri"/>
              </a:rPr>
              <a:t>Friends of Scouting</a:t>
            </a:r>
            <a:endParaRPr sz="3200" b="1">
              <a:solidFill>
                <a:schemeClr val="dk1"/>
              </a:solidFill>
              <a:latin typeface="Calibri"/>
              <a:ea typeface="Calibri"/>
              <a:cs typeface="Calibri"/>
              <a:sym typeface="Calibri"/>
            </a:endParaRPr>
          </a:p>
          <a:p>
            <a:pPr marL="457200" marR="0" lvl="0" indent="-457200" algn="l" rtl="0">
              <a:spcBef>
                <a:spcPts val="600"/>
              </a:spcBef>
              <a:spcAft>
                <a:spcPts val="0"/>
              </a:spcAft>
              <a:buClr>
                <a:srgbClr val="000000"/>
              </a:buClr>
              <a:buSzPts val="3200"/>
              <a:buFont typeface="Arial"/>
              <a:buChar char="•"/>
            </a:pPr>
            <a:r>
              <a:rPr lang="en-US" sz="3200" b="1">
                <a:solidFill>
                  <a:srgbClr val="000000"/>
                </a:solidFill>
                <a:latin typeface="Calibri"/>
                <a:ea typeface="Calibri"/>
                <a:cs typeface="Calibri"/>
                <a:sym typeface="Calibri"/>
              </a:rPr>
              <a:t>Popcorn</a:t>
            </a:r>
            <a:endParaRPr sz="3200" b="1">
              <a:solidFill>
                <a:schemeClr val="dk1"/>
              </a:solidFill>
              <a:latin typeface="Calibri"/>
              <a:ea typeface="Calibri"/>
              <a:cs typeface="Calibri"/>
              <a:sym typeface="Calibri"/>
            </a:endParaRPr>
          </a:p>
          <a:p>
            <a:pPr marL="457200" marR="0" lvl="0" indent="-457200" algn="l" rtl="0">
              <a:spcBef>
                <a:spcPts val="600"/>
              </a:spcBef>
              <a:spcAft>
                <a:spcPts val="0"/>
              </a:spcAft>
              <a:buClr>
                <a:srgbClr val="000000"/>
              </a:buClr>
              <a:buSzPts val="3200"/>
              <a:buFont typeface="Arial"/>
              <a:buChar char="•"/>
            </a:pPr>
            <a:r>
              <a:rPr lang="en-US" sz="3200" b="1">
                <a:solidFill>
                  <a:srgbClr val="000000"/>
                </a:solidFill>
                <a:latin typeface="Calibri"/>
                <a:ea typeface="Calibri"/>
                <a:cs typeface="Calibri"/>
                <a:sym typeface="Calibri"/>
              </a:rPr>
              <a:t>Special Events</a:t>
            </a:r>
            <a:endParaRPr sz="3200" b="1">
              <a:solidFill>
                <a:schemeClr val="dk1"/>
              </a:solidFill>
              <a:latin typeface="Calibri"/>
              <a:ea typeface="Calibri"/>
              <a:cs typeface="Calibri"/>
              <a:sym typeface="Calibri"/>
            </a:endParaRPr>
          </a:p>
          <a:p>
            <a:pPr marL="457200" marR="0" lvl="0" indent="-457200" algn="l" rtl="0">
              <a:spcBef>
                <a:spcPts val="600"/>
              </a:spcBef>
              <a:spcAft>
                <a:spcPts val="0"/>
              </a:spcAft>
              <a:buClr>
                <a:srgbClr val="000000"/>
              </a:buClr>
              <a:buSzPts val="3200"/>
              <a:buFont typeface="Arial"/>
              <a:buChar char="•"/>
            </a:pPr>
            <a:r>
              <a:rPr lang="en-US" sz="3200" b="1">
                <a:solidFill>
                  <a:srgbClr val="000000"/>
                </a:solidFill>
                <a:latin typeface="Calibri"/>
                <a:ea typeface="Calibri"/>
                <a:cs typeface="Calibri"/>
                <a:sym typeface="Calibri"/>
              </a:rPr>
              <a:t>District Activity Budgets</a:t>
            </a:r>
            <a:endParaRPr sz="3200" b="1">
              <a:solidFill>
                <a:schemeClr val="dk1"/>
              </a:solidFill>
              <a:latin typeface="Calibri"/>
              <a:ea typeface="Calibri"/>
              <a:cs typeface="Calibri"/>
              <a:sym typeface="Calibri"/>
            </a:endParaRPr>
          </a:p>
        </p:txBody>
      </p:sp>
      <p:pic>
        <p:nvPicPr>
          <p:cNvPr id="443" name="Google Shape;443;p51"/>
          <p:cNvPicPr preferRelativeResize="0"/>
          <p:nvPr/>
        </p:nvPicPr>
        <p:blipFill rotWithShape="1">
          <a:blip r:embed="rId3">
            <a:alphaModFix/>
          </a:blip>
          <a:srcRect/>
          <a:stretch/>
        </p:blipFill>
        <p:spPr>
          <a:xfrm>
            <a:off x="6166456" y="2676198"/>
            <a:ext cx="2514600" cy="2645223"/>
          </a:xfrm>
          <a:prstGeom prst="rect">
            <a:avLst/>
          </a:prstGeom>
          <a:noFill/>
          <a:ln>
            <a:noFill/>
          </a:ln>
        </p:spPr>
      </p:pic>
      <p:sp>
        <p:nvSpPr>
          <p:cNvPr id="444" name="Google Shape;444;p51"/>
          <p:cNvSpPr/>
          <p:nvPr/>
        </p:nvSpPr>
        <p:spPr>
          <a:xfrm>
            <a:off x="233805" y="457200"/>
            <a:ext cx="867639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a:solidFill>
                  <a:schemeClr val="dk1"/>
                </a:solidFill>
                <a:latin typeface="Calibri"/>
                <a:ea typeface="Calibri"/>
                <a:cs typeface="Calibri"/>
                <a:sym typeface="Calibri"/>
              </a:rPr>
              <a:t>Fund Development</a:t>
            </a:r>
            <a:endParaRPr sz="3600" b="1">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42">
                                            <p:txEl>
                                              <p:pRg st="0" end="0"/>
                                            </p:txEl>
                                          </p:spTgt>
                                        </p:tgtEl>
                                        <p:attrNameLst>
                                          <p:attrName>style.visibility</p:attrName>
                                        </p:attrNameLst>
                                      </p:cBhvr>
                                      <p:to>
                                        <p:strVal val="visible"/>
                                      </p:to>
                                    </p:set>
                                    <p:animEffect transition="in" filter="fade">
                                      <p:cBhvr>
                                        <p:cTn id="7" dur="500"/>
                                        <p:tgtEl>
                                          <p:spTgt spid="442">
                                            <p:txEl>
                                              <p:pRg st="0" end="0"/>
                                            </p:txEl>
                                          </p:spTgt>
                                        </p:tgtEl>
                                      </p:cBhvr>
                                    </p:animEffect>
                                  </p:childTnLst>
                                </p:cTn>
                              </p:par>
                              <p:par>
                                <p:cTn id="8" presetID="10" presetClass="entr" presetSubtype="0" fill="hold" nodeType="withEffect">
                                  <p:stCondLst>
                                    <p:cond delay="500"/>
                                  </p:stCondLst>
                                  <p:childTnLst>
                                    <p:set>
                                      <p:cBhvr>
                                        <p:cTn id="9" dur="1" fill="hold">
                                          <p:stCondLst>
                                            <p:cond delay="0"/>
                                          </p:stCondLst>
                                        </p:cTn>
                                        <p:tgtEl>
                                          <p:spTgt spid="442">
                                            <p:txEl>
                                              <p:pRg st="1" end="1"/>
                                            </p:txEl>
                                          </p:spTgt>
                                        </p:tgtEl>
                                        <p:attrNameLst>
                                          <p:attrName>style.visibility</p:attrName>
                                        </p:attrNameLst>
                                      </p:cBhvr>
                                      <p:to>
                                        <p:strVal val="visible"/>
                                      </p:to>
                                    </p:set>
                                    <p:animEffect transition="in" filter="fade">
                                      <p:cBhvr>
                                        <p:cTn id="10" dur="500"/>
                                        <p:tgtEl>
                                          <p:spTgt spid="442">
                                            <p:txEl>
                                              <p:pRg st="1" end="1"/>
                                            </p:txEl>
                                          </p:spTgt>
                                        </p:tgtEl>
                                      </p:cBhvr>
                                    </p:animEffect>
                                  </p:childTnLst>
                                </p:cTn>
                              </p:par>
                              <p:par>
                                <p:cTn id="11" presetID="10" presetClass="entr" presetSubtype="0" fill="hold" nodeType="withEffect">
                                  <p:stCondLst>
                                    <p:cond delay="500"/>
                                  </p:stCondLst>
                                  <p:childTnLst>
                                    <p:set>
                                      <p:cBhvr>
                                        <p:cTn id="12" dur="1" fill="hold">
                                          <p:stCondLst>
                                            <p:cond delay="0"/>
                                          </p:stCondLst>
                                        </p:cTn>
                                        <p:tgtEl>
                                          <p:spTgt spid="442">
                                            <p:txEl>
                                              <p:pRg st="2" end="2"/>
                                            </p:txEl>
                                          </p:spTgt>
                                        </p:tgtEl>
                                        <p:attrNameLst>
                                          <p:attrName>style.visibility</p:attrName>
                                        </p:attrNameLst>
                                      </p:cBhvr>
                                      <p:to>
                                        <p:strVal val="visible"/>
                                      </p:to>
                                    </p:set>
                                    <p:animEffect transition="in" filter="fade">
                                      <p:cBhvr>
                                        <p:cTn id="13" dur="500"/>
                                        <p:tgtEl>
                                          <p:spTgt spid="442">
                                            <p:txEl>
                                              <p:pRg st="2" end="2"/>
                                            </p:txEl>
                                          </p:spTgt>
                                        </p:tgtEl>
                                      </p:cBhvr>
                                    </p:animEffect>
                                  </p:childTnLst>
                                </p:cTn>
                              </p:par>
                              <p:par>
                                <p:cTn id="14" presetID="10" presetClass="entr" presetSubtype="0" fill="hold" nodeType="withEffect">
                                  <p:stCondLst>
                                    <p:cond delay="500"/>
                                  </p:stCondLst>
                                  <p:childTnLst>
                                    <p:set>
                                      <p:cBhvr>
                                        <p:cTn id="15" dur="1" fill="hold">
                                          <p:stCondLst>
                                            <p:cond delay="0"/>
                                          </p:stCondLst>
                                        </p:cTn>
                                        <p:tgtEl>
                                          <p:spTgt spid="442">
                                            <p:txEl>
                                              <p:pRg st="3" end="3"/>
                                            </p:txEl>
                                          </p:spTgt>
                                        </p:tgtEl>
                                        <p:attrNameLst>
                                          <p:attrName>style.visibility</p:attrName>
                                        </p:attrNameLst>
                                      </p:cBhvr>
                                      <p:to>
                                        <p:strVal val="visible"/>
                                      </p:to>
                                    </p:set>
                                    <p:animEffect transition="in" filter="fade">
                                      <p:cBhvr>
                                        <p:cTn id="16" dur="500"/>
                                        <p:tgtEl>
                                          <p:spTgt spid="44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Google Shape;450;p52"/>
          <p:cNvSpPr/>
          <p:nvPr/>
        </p:nvSpPr>
        <p:spPr>
          <a:xfrm>
            <a:off x="2895600" y="2049135"/>
            <a:ext cx="5943600" cy="2785338"/>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3200"/>
              <a:buFont typeface="Arial"/>
              <a:buChar char="•"/>
            </a:pPr>
            <a:r>
              <a:rPr lang="en-US" sz="3200" b="1">
                <a:solidFill>
                  <a:schemeClr val="dk1"/>
                </a:solidFill>
                <a:latin typeface="Calibri"/>
                <a:ea typeface="Calibri"/>
                <a:cs typeface="Calibri"/>
                <a:sym typeface="Calibri"/>
              </a:rPr>
              <a:t>Training</a:t>
            </a:r>
            <a:endParaRPr sz="3200"/>
          </a:p>
          <a:p>
            <a:pPr marL="457200" marR="0" lvl="0" indent="-457200" algn="l" rtl="0">
              <a:spcBef>
                <a:spcPts val="600"/>
              </a:spcBef>
              <a:spcAft>
                <a:spcPts val="0"/>
              </a:spcAft>
              <a:buClr>
                <a:schemeClr val="dk1"/>
              </a:buClr>
              <a:buSzPts val="3200"/>
              <a:buFont typeface="Arial"/>
              <a:buChar char="•"/>
            </a:pPr>
            <a:r>
              <a:rPr lang="en-US" sz="3200" b="1">
                <a:solidFill>
                  <a:schemeClr val="dk1"/>
                </a:solidFill>
                <a:latin typeface="Calibri"/>
                <a:ea typeface="Calibri"/>
                <a:cs typeface="Calibri"/>
                <a:sym typeface="Calibri"/>
              </a:rPr>
              <a:t>Camp promotions</a:t>
            </a:r>
            <a:endParaRPr sz="3200"/>
          </a:p>
          <a:p>
            <a:pPr marL="457200" marR="0" lvl="0" indent="-457200" algn="l" rtl="0">
              <a:spcBef>
                <a:spcPts val="600"/>
              </a:spcBef>
              <a:spcAft>
                <a:spcPts val="0"/>
              </a:spcAft>
              <a:buClr>
                <a:schemeClr val="dk1"/>
              </a:buClr>
              <a:buSzPts val="3200"/>
              <a:buFont typeface="Arial"/>
              <a:buChar char="•"/>
            </a:pPr>
            <a:r>
              <a:rPr lang="en-US" sz="3200" b="1">
                <a:solidFill>
                  <a:schemeClr val="dk1"/>
                </a:solidFill>
                <a:latin typeface="Calibri"/>
                <a:ea typeface="Calibri"/>
                <a:cs typeface="Calibri"/>
                <a:sym typeface="Calibri"/>
              </a:rPr>
              <a:t>District activities and civic service</a:t>
            </a:r>
            <a:endParaRPr sz="3200"/>
          </a:p>
          <a:p>
            <a:pPr marL="457200" marR="0" lvl="0" indent="-457200" algn="l" rtl="0">
              <a:spcBef>
                <a:spcPts val="600"/>
              </a:spcBef>
              <a:spcAft>
                <a:spcPts val="0"/>
              </a:spcAft>
              <a:buClr>
                <a:schemeClr val="dk1"/>
              </a:buClr>
              <a:buSzPts val="3200"/>
              <a:buFont typeface="Arial"/>
              <a:buChar char="•"/>
            </a:pPr>
            <a:r>
              <a:rPr lang="en-US" sz="3200" b="1">
                <a:solidFill>
                  <a:schemeClr val="dk1"/>
                </a:solidFill>
                <a:latin typeface="Calibri"/>
                <a:ea typeface="Calibri"/>
                <a:cs typeface="Calibri"/>
                <a:sym typeface="Calibri"/>
              </a:rPr>
              <a:t>Advancement and recognition</a:t>
            </a:r>
            <a:endParaRPr sz="3200" b="1">
              <a:solidFill>
                <a:schemeClr val="dk1"/>
              </a:solidFill>
              <a:latin typeface="Calibri"/>
              <a:ea typeface="Calibri"/>
              <a:cs typeface="Calibri"/>
              <a:sym typeface="Calibri"/>
            </a:endParaRPr>
          </a:p>
        </p:txBody>
      </p:sp>
      <p:pic>
        <p:nvPicPr>
          <p:cNvPr id="451" name="Google Shape;451;p52"/>
          <p:cNvPicPr preferRelativeResize="0"/>
          <p:nvPr/>
        </p:nvPicPr>
        <p:blipFill rotWithShape="1">
          <a:blip r:embed="rId3">
            <a:alphaModFix/>
          </a:blip>
          <a:srcRect/>
          <a:stretch/>
        </p:blipFill>
        <p:spPr>
          <a:xfrm rot="765451" flipH="1">
            <a:off x="485920" y="1825594"/>
            <a:ext cx="2261578" cy="3279089"/>
          </a:xfrm>
          <a:prstGeom prst="rect">
            <a:avLst/>
          </a:prstGeom>
          <a:noFill/>
          <a:ln>
            <a:noFill/>
          </a:ln>
        </p:spPr>
      </p:pic>
      <p:sp>
        <p:nvSpPr>
          <p:cNvPr id="452" name="Google Shape;452;p52"/>
          <p:cNvSpPr/>
          <p:nvPr/>
        </p:nvSpPr>
        <p:spPr>
          <a:xfrm>
            <a:off x="375138" y="305961"/>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a:solidFill>
                  <a:schemeClr val="dk1"/>
                </a:solidFill>
                <a:latin typeface="Calibri"/>
                <a:ea typeface="Calibri"/>
                <a:cs typeface="Calibri"/>
                <a:sym typeface="Calibri"/>
              </a:rPr>
              <a:t>Program</a:t>
            </a:r>
            <a:endParaRPr sz="3600" b="1">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50">
                                            <p:txEl>
                                              <p:pRg st="0" end="0"/>
                                            </p:txEl>
                                          </p:spTgt>
                                        </p:tgtEl>
                                        <p:attrNameLst>
                                          <p:attrName>style.visibility</p:attrName>
                                        </p:attrNameLst>
                                      </p:cBhvr>
                                      <p:to>
                                        <p:strVal val="visible"/>
                                      </p:to>
                                    </p:set>
                                    <p:animEffect transition="in" filter="fade">
                                      <p:cBhvr>
                                        <p:cTn id="7" dur="500"/>
                                        <p:tgtEl>
                                          <p:spTgt spid="450">
                                            <p:txEl>
                                              <p:pRg st="0" end="0"/>
                                            </p:txEl>
                                          </p:spTgt>
                                        </p:tgtEl>
                                      </p:cBhvr>
                                    </p:animEffect>
                                  </p:childTnLst>
                                </p:cTn>
                              </p:par>
                              <p:par>
                                <p:cTn id="8" presetID="10" presetClass="entr" presetSubtype="0" fill="hold" nodeType="withEffect">
                                  <p:stCondLst>
                                    <p:cond delay="500"/>
                                  </p:stCondLst>
                                  <p:childTnLst>
                                    <p:set>
                                      <p:cBhvr>
                                        <p:cTn id="9" dur="1" fill="hold">
                                          <p:stCondLst>
                                            <p:cond delay="0"/>
                                          </p:stCondLst>
                                        </p:cTn>
                                        <p:tgtEl>
                                          <p:spTgt spid="450">
                                            <p:txEl>
                                              <p:pRg st="1" end="1"/>
                                            </p:txEl>
                                          </p:spTgt>
                                        </p:tgtEl>
                                        <p:attrNameLst>
                                          <p:attrName>style.visibility</p:attrName>
                                        </p:attrNameLst>
                                      </p:cBhvr>
                                      <p:to>
                                        <p:strVal val="visible"/>
                                      </p:to>
                                    </p:set>
                                    <p:animEffect transition="in" filter="fade">
                                      <p:cBhvr>
                                        <p:cTn id="10" dur="500"/>
                                        <p:tgtEl>
                                          <p:spTgt spid="450">
                                            <p:txEl>
                                              <p:pRg st="1" end="1"/>
                                            </p:txEl>
                                          </p:spTgt>
                                        </p:tgtEl>
                                      </p:cBhvr>
                                    </p:animEffect>
                                  </p:childTnLst>
                                </p:cTn>
                              </p:par>
                              <p:par>
                                <p:cTn id="11" presetID="10" presetClass="entr" presetSubtype="0" fill="hold" nodeType="withEffect">
                                  <p:stCondLst>
                                    <p:cond delay="500"/>
                                  </p:stCondLst>
                                  <p:childTnLst>
                                    <p:set>
                                      <p:cBhvr>
                                        <p:cTn id="12" dur="1" fill="hold">
                                          <p:stCondLst>
                                            <p:cond delay="0"/>
                                          </p:stCondLst>
                                        </p:cTn>
                                        <p:tgtEl>
                                          <p:spTgt spid="450">
                                            <p:txEl>
                                              <p:pRg st="2" end="2"/>
                                            </p:txEl>
                                          </p:spTgt>
                                        </p:tgtEl>
                                        <p:attrNameLst>
                                          <p:attrName>style.visibility</p:attrName>
                                        </p:attrNameLst>
                                      </p:cBhvr>
                                      <p:to>
                                        <p:strVal val="visible"/>
                                      </p:to>
                                    </p:set>
                                    <p:animEffect transition="in" filter="fade">
                                      <p:cBhvr>
                                        <p:cTn id="13" dur="500"/>
                                        <p:tgtEl>
                                          <p:spTgt spid="450">
                                            <p:txEl>
                                              <p:pRg st="2" end="2"/>
                                            </p:txEl>
                                          </p:spTgt>
                                        </p:tgtEl>
                                      </p:cBhvr>
                                    </p:animEffect>
                                  </p:childTnLst>
                                </p:cTn>
                              </p:par>
                              <p:par>
                                <p:cTn id="14" presetID="10" presetClass="entr" presetSubtype="0" fill="hold" nodeType="withEffect">
                                  <p:stCondLst>
                                    <p:cond delay="500"/>
                                  </p:stCondLst>
                                  <p:childTnLst>
                                    <p:set>
                                      <p:cBhvr>
                                        <p:cTn id="15" dur="1" fill="hold">
                                          <p:stCondLst>
                                            <p:cond delay="0"/>
                                          </p:stCondLst>
                                        </p:cTn>
                                        <p:tgtEl>
                                          <p:spTgt spid="450">
                                            <p:txEl>
                                              <p:pRg st="3" end="3"/>
                                            </p:txEl>
                                          </p:spTgt>
                                        </p:tgtEl>
                                        <p:attrNameLst>
                                          <p:attrName>style.visibility</p:attrName>
                                        </p:attrNameLst>
                                      </p:cBhvr>
                                      <p:to>
                                        <p:strVal val="visible"/>
                                      </p:to>
                                    </p:set>
                                    <p:animEffect transition="in" filter="fade">
                                      <p:cBhvr>
                                        <p:cTn id="16" dur="500"/>
                                        <p:tgtEl>
                                          <p:spTgt spid="45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sp>
        <p:nvSpPr>
          <p:cNvPr id="458" name="Google Shape;458;p53"/>
          <p:cNvSpPr/>
          <p:nvPr/>
        </p:nvSpPr>
        <p:spPr>
          <a:xfrm>
            <a:off x="1111299" y="2240039"/>
            <a:ext cx="5248469" cy="2862322"/>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3200"/>
              <a:buFont typeface="Arial"/>
              <a:buChar char="•"/>
            </a:pPr>
            <a:r>
              <a:rPr lang="en-US" sz="3200" b="1">
                <a:solidFill>
                  <a:schemeClr val="dk1"/>
                </a:solidFill>
                <a:latin typeface="Calibri"/>
                <a:ea typeface="Calibri"/>
                <a:cs typeface="Calibri"/>
                <a:sym typeface="Calibri"/>
              </a:rPr>
              <a:t>Coaching</a:t>
            </a:r>
            <a:endParaRPr/>
          </a:p>
          <a:p>
            <a:pPr marL="457200" marR="0" lvl="0" indent="-457200" algn="l" rtl="0">
              <a:spcBef>
                <a:spcPts val="600"/>
              </a:spcBef>
              <a:spcAft>
                <a:spcPts val="0"/>
              </a:spcAft>
              <a:buClr>
                <a:schemeClr val="dk1"/>
              </a:buClr>
              <a:buSzPts val="3200"/>
              <a:buFont typeface="Arial"/>
              <a:buChar char="•"/>
            </a:pPr>
            <a:r>
              <a:rPr lang="en-US" sz="3200" b="1">
                <a:solidFill>
                  <a:schemeClr val="dk1"/>
                </a:solidFill>
                <a:latin typeface="Calibri"/>
                <a:ea typeface="Calibri"/>
                <a:cs typeface="Calibri"/>
                <a:sym typeface="Calibri"/>
              </a:rPr>
              <a:t>Consultation</a:t>
            </a:r>
            <a:endParaRPr/>
          </a:p>
          <a:p>
            <a:pPr marL="457200" marR="0" lvl="0" indent="-457200" algn="l" rtl="0">
              <a:spcBef>
                <a:spcPts val="600"/>
              </a:spcBef>
              <a:spcAft>
                <a:spcPts val="0"/>
              </a:spcAft>
              <a:buClr>
                <a:schemeClr val="dk1"/>
              </a:buClr>
              <a:buSzPts val="3200"/>
              <a:buFont typeface="Arial"/>
              <a:buChar char="•"/>
            </a:pPr>
            <a:r>
              <a:rPr lang="en-US" sz="3200" b="1">
                <a:solidFill>
                  <a:schemeClr val="dk1"/>
                </a:solidFill>
                <a:latin typeface="Calibri"/>
                <a:ea typeface="Calibri"/>
                <a:cs typeface="Calibri"/>
                <a:sym typeface="Calibri"/>
              </a:rPr>
              <a:t>Mentoring</a:t>
            </a:r>
            <a:endParaRPr/>
          </a:p>
          <a:p>
            <a:pPr marL="457200" marR="0" lvl="0" indent="-457200" algn="l" rtl="0">
              <a:spcBef>
                <a:spcPts val="600"/>
              </a:spcBef>
              <a:spcAft>
                <a:spcPts val="0"/>
              </a:spcAft>
              <a:buClr>
                <a:schemeClr val="dk1"/>
              </a:buClr>
              <a:buSzPts val="3200"/>
              <a:buFont typeface="Arial"/>
              <a:buChar char="•"/>
            </a:pPr>
            <a:r>
              <a:rPr lang="en-US" sz="3200" b="1">
                <a:solidFill>
                  <a:schemeClr val="dk1"/>
                </a:solidFill>
                <a:latin typeface="Calibri"/>
                <a:ea typeface="Calibri"/>
                <a:cs typeface="Calibri"/>
                <a:sym typeface="Calibri"/>
              </a:rPr>
              <a:t>Friendship</a:t>
            </a:r>
            <a:endParaRPr/>
          </a:p>
          <a:p>
            <a:pPr marL="457200" marR="0" lvl="0" indent="-457200" algn="l" rtl="0">
              <a:spcBef>
                <a:spcPts val="600"/>
              </a:spcBef>
              <a:spcAft>
                <a:spcPts val="0"/>
              </a:spcAft>
              <a:buClr>
                <a:schemeClr val="dk1"/>
              </a:buClr>
              <a:buSzPts val="3200"/>
              <a:buFont typeface="Arial"/>
              <a:buChar char="•"/>
            </a:pPr>
            <a:r>
              <a:rPr lang="en-US" sz="3200" b="1">
                <a:solidFill>
                  <a:schemeClr val="dk1"/>
                </a:solidFill>
                <a:latin typeface="Calibri"/>
                <a:ea typeface="Calibri"/>
                <a:cs typeface="Calibri"/>
                <a:sym typeface="Calibri"/>
              </a:rPr>
              <a:t>Building quality programs</a:t>
            </a:r>
            <a:endParaRPr sz="3200" b="1">
              <a:solidFill>
                <a:schemeClr val="dk1"/>
              </a:solidFill>
              <a:latin typeface="Calibri"/>
              <a:ea typeface="Calibri"/>
              <a:cs typeface="Calibri"/>
              <a:sym typeface="Calibri"/>
            </a:endParaRPr>
          </a:p>
        </p:txBody>
      </p:sp>
      <p:pic>
        <p:nvPicPr>
          <p:cNvPr id="459" name="Google Shape;459;p53"/>
          <p:cNvPicPr preferRelativeResize="0"/>
          <p:nvPr/>
        </p:nvPicPr>
        <p:blipFill rotWithShape="1">
          <a:blip r:embed="rId3">
            <a:alphaModFix/>
          </a:blip>
          <a:srcRect/>
          <a:stretch/>
        </p:blipFill>
        <p:spPr>
          <a:xfrm>
            <a:off x="6086603" y="2514600"/>
            <a:ext cx="2331309" cy="2587761"/>
          </a:xfrm>
          <a:prstGeom prst="rect">
            <a:avLst/>
          </a:prstGeom>
          <a:noFill/>
          <a:ln>
            <a:noFill/>
          </a:ln>
        </p:spPr>
      </p:pic>
      <p:sp>
        <p:nvSpPr>
          <p:cNvPr id="460" name="Google Shape;460;p53"/>
          <p:cNvSpPr/>
          <p:nvPr/>
        </p:nvSpPr>
        <p:spPr>
          <a:xfrm>
            <a:off x="314130" y="339969"/>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a:solidFill>
                  <a:schemeClr val="dk1"/>
                </a:solidFill>
                <a:latin typeface="Calibri"/>
                <a:ea typeface="Calibri"/>
                <a:cs typeface="Calibri"/>
                <a:sym typeface="Calibri"/>
              </a:rPr>
              <a:t>Unit Service</a:t>
            </a:r>
            <a:endParaRPr sz="3600" b="1">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58">
                                            <p:txEl>
                                              <p:pRg st="0" end="0"/>
                                            </p:txEl>
                                          </p:spTgt>
                                        </p:tgtEl>
                                        <p:attrNameLst>
                                          <p:attrName>style.visibility</p:attrName>
                                        </p:attrNameLst>
                                      </p:cBhvr>
                                      <p:to>
                                        <p:strVal val="visible"/>
                                      </p:to>
                                    </p:set>
                                    <p:animEffect transition="in" filter="fade">
                                      <p:cBhvr>
                                        <p:cTn id="7" dur="500"/>
                                        <p:tgtEl>
                                          <p:spTgt spid="458">
                                            <p:txEl>
                                              <p:pRg st="0" end="0"/>
                                            </p:txEl>
                                          </p:spTgt>
                                        </p:tgtEl>
                                      </p:cBhvr>
                                    </p:animEffect>
                                  </p:childTnLst>
                                </p:cTn>
                              </p:par>
                              <p:par>
                                <p:cTn id="8" presetID="10" presetClass="entr" presetSubtype="0" fill="hold" nodeType="withEffect">
                                  <p:stCondLst>
                                    <p:cond delay="500"/>
                                  </p:stCondLst>
                                  <p:childTnLst>
                                    <p:set>
                                      <p:cBhvr>
                                        <p:cTn id="9" dur="1" fill="hold">
                                          <p:stCondLst>
                                            <p:cond delay="0"/>
                                          </p:stCondLst>
                                        </p:cTn>
                                        <p:tgtEl>
                                          <p:spTgt spid="458">
                                            <p:txEl>
                                              <p:pRg st="1" end="1"/>
                                            </p:txEl>
                                          </p:spTgt>
                                        </p:tgtEl>
                                        <p:attrNameLst>
                                          <p:attrName>style.visibility</p:attrName>
                                        </p:attrNameLst>
                                      </p:cBhvr>
                                      <p:to>
                                        <p:strVal val="visible"/>
                                      </p:to>
                                    </p:set>
                                    <p:animEffect transition="in" filter="fade">
                                      <p:cBhvr>
                                        <p:cTn id="10" dur="500"/>
                                        <p:tgtEl>
                                          <p:spTgt spid="458">
                                            <p:txEl>
                                              <p:pRg st="1" end="1"/>
                                            </p:txEl>
                                          </p:spTgt>
                                        </p:tgtEl>
                                      </p:cBhvr>
                                    </p:animEffect>
                                  </p:childTnLst>
                                </p:cTn>
                              </p:par>
                              <p:par>
                                <p:cTn id="11" presetID="10" presetClass="entr" presetSubtype="0" fill="hold" nodeType="withEffect">
                                  <p:stCondLst>
                                    <p:cond delay="500"/>
                                  </p:stCondLst>
                                  <p:childTnLst>
                                    <p:set>
                                      <p:cBhvr>
                                        <p:cTn id="12" dur="1" fill="hold">
                                          <p:stCondLst>
                                            <p:cond delay="0"/>
                                          </p:stCondLst>
                                        </p:cTn>
                                        <p:tgtEl>
                                          <p:spTgt spid="458">
                                            <p:txEl>
                                              <p:pRg st="2" end="2"/>
                                            </p:txEl>
                                          </p:spTgt>
                                        </p:tgtEl>
                                        <p:attrNameLst>
                                          <p:attrName>style.visibility</p:attrName>
                                        </p:attrNameLst>
                                      </p:cBhvr>
                                      <p:to>
                                        <p:strVal val="visible"/>
                                      </p:to>
                                    </p:set>
                                    <p:animEffect transition="in" filter="fade">
                                      <p:cBhvr>
                                        <p:cTn id="13" dur="500"/>
                                        <p:tgtEl>
                                          <p:spTgt spid="458">
                                            <p:txEl>
                                              <p:pRg st="2" end="2"/>
                                            </p:txEl>
                                          </p:spTgt>
                                        </p:tgtEl>
                                      </p:cBhvr>
                                    </p:animEffect>
                                  </p:childTnLst>
                                </p:cTn>
                              </p:par>
                              <p:par>
                                <p:cTn id="14" presetID="10" presetClass="entr" presetSubtype="0" fill="hold" nodeType="withEffect">
                                  <p:stCondLst>
                                    <p:cond delay="500"/>
                                  </p:stCondLst>
                                  <p:childTnLst>
                                    <p:set>
                                      <p:cBhvr>
                                        <p:cTn id="15" dur="1" fill="hold">
                                          <p:stCondLst>
                                            <p:cond delay="0"/>
                                          </p:stCondLst>
                                        </p:cTn>
                                        <p:tgtEl>
                                          <p:spTgt spid="458">
                                            <p:txEl>
                                              <p:pRg st="3" end="3"/>
                                            </p:txEl>
                                          </p:spTgt>
                                        </p:tgtEl>
                                        <p:attrNameLst>
                                          <p:attrName>style.visibility</p:attrName>
                                        </p:attrNameLst>
                                      </p:cBhvr>
                                      <p:to>
                                        <p:strVal val="visible"/>
                                      </p:to>
                                    </p:set>
                                    <p:animEffect transition="in" filter="fade">
                                      <p:cBhvr>
                                        <p:cTn id="16" dur="500"/>
                                        <p:tgtEl>
                                          <p:spTgt spid="458">
                                            <p:txEl>
                                              <p:pRg st="3" end="3"/>
                                            </p:txEl>
                                          </p:spTgt>
                                        </p:tgtEl>
                                      </p:cBhvr>
                                    </p:animEffect>
                                  </p:childTnLst>
                                </p:cTn>
                              </p:par>
                              <p:par>
                                <p:cTn id="17" presetID="10" presetClass="entr" presetSubtype="0" fill="hold" nodeType="withEffect">
                                  <p:stCondLst>
                                    <p:cond delay="500"/>
                                  </p:stCondLst>
                                  <p:childTnLst>
                                    <p:set>
                                      <p:cBhvr>
                                        <p:cTn id="18" dur="1" fill="hold">
                                          <p:stCondLst>
                                            <p:cond delay="0"/>
                                          </p:stCondLst>
                                        </p:cTn>
                                        <p:tgtEl>
                                          <p:spTgt spid="458">
                                            <p:txEl>
                                              <p:pRg st="4" end="4"/>
                                            </p:txEl>
                                          </p:spTgt>
                                        </p:tgtEl>
                                        <p:attrNameLst>
                                          <p:attrName>style.visibility</p:attrName>
                                        </p:attrNameLst>
                                      </p:cBhvr>
                                      <p:to>
                                        <p:strVal val="visible"/>
                                      </p:to>
                                    </p:set>
                                    <p:animEffect transition="in" filter="fade">
                                      <p:cBhvr>
                                        <p:cTn id="19" dur="500"/>
                                        <p:tgtEl>
                                          <p:spTgt spid="45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pic>
        <p:nvPicPr>
          <p:cNvPr id="466" name="Google Shape;466;p54"/>
          <p:cNvPicPr preferRelativeResize="0"/>
          <p:nvPr/>
        </p:nvPicPr>
        <p:blipFill rotWithShape="1">
          <a:blip r:embed="rId3">
            <a:alphaModFix/>
          </a:blip>
          <a:srcRect/>
          <a:stretch/>
        </p:blipFill>
        <p:spPr>
          <a:xfrm>
            <a:off x="2842952" y="2268289"/>
            <a:ext cx="3458095" cy="3306127"/>
          </a:xfrm>
          <a:prstGeom prst="rect">
            <a:avLst/>
          </a:prstGeom>
          <a:noFill/>
          <a:ln>
            <a:noFill/>
          </a:ln>
        </p:spPr>
      </p:pic>
      <p:sp>
        <p:nvSpPr>
          <p:cNvPr id="467" name="Google Shape;467;p54"/>
          <p:cNvSpPr txBox="1"/>
          <p:nvPr/>
        </p:nvSpPr>
        <p:spPr>
          <a:xfrm rot="-5400000">
            <a:off x="1146380" y="3712412"/>
            <a:ext cx="2510445" cy="58477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200" b="1" dirty="0">
                <a:solidFill>
                  <a:srgbClr val="3505BB"/>
                </a:solidFill>
                <a:latin typeface="Calibri"/>
                <a:ea typeface="Calibri"/>
                <a:cs typeface="Calibri"/>
                <a:sym typeface="Calibri"/>
              </a:rPr>
              <a:t>Membership</a:t>
            </a:r>
            <a:endParaRPr dirty="0"/>
          </a:p>
        </p:txBody>
      </p:sp>
      <p:sp>
        <p:nvSpPr>
          <p:cNvPr id="468" name="Google Shape;468;p54"/>
          <p:cNvSpPr txBox="1"/>
          <p:nvPr/>
        </p:nvSpPr>
        <p:spPr>
          <a:xfrm>
            <a:off x="3455956" y="5695681"/>
            <a:ext cx="2232086" cy="58477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200" b="1" dirty="0">
                <a:solidFill>
                  <a:srgbClr val="3505BB"/>
                </a:solidFill>
                <a:latin typeface="Calibri"/>
                <a:ea typeface="Calibri"/>
                <a:cs typeface="Calibri"/>
                <a:sym typeface="Calibri"/>
              </a:rPr>
              <a:t>Unit Service</a:t>
            </a:r>
            <a:endParaRPr dirty="0"/>
          </a:p>
        </p:txBody>
      </p:sp>
      <p:sp>
        <p:nvSpPr>
          <p:cNvPr id="469" name="Google Shape;469;p54"/>
          <p:cNvSpPr txBox="1"/>
          <p:nvPr/>
        </p:nvSpPr>
        <p:spPr>
          <a:xfrm rot="5400000">
            <a:off x="5711879" y="3712413"/>
            <a:ext cx="1763110" cy="58477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200" b="1" dirty="0">
                <a:solidFill>
                  <a:srgbClr val="3505BB"/>
                </a:solidFill>
                <a:latin typeface="Calibri"/>
                <a:ea typeface="Calibri"/>
                <a:cs typeface="Calibri"/>
                <a:sym typeface="Calibri"/>
              </a:rPr>
              <a:t>Program</a:t>
            </a:r>
            <a:endParaRPr dirty="0"/>
          </a:p>
        </p:txBody>
      </p:sp>
      <p:sp>
        <p:nvSpPr>
          <p:cNvPr id="470" name="Google Shape;470;p54"/>
          <p:cNvSpPr txBox="1"/>
          <p:nvPr/>
        </p:nvSpPr>
        <p:spPr>
          <a:xfrm>
            <a:off x="2875045" y="1683514"/>
            <a:ext cx="3426002" cy="58477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200" b="1" dirty="0">
                <a:solidFill>
                  <a:srgbClr val="3505BB"/>
                </a:solidFill>
                <a:latin typeface="Calibri"/>
                <a:ea typeface="Calibri"/>
                <a:cs typeface="Calibri"/>
                <a:sym typeface="Calibri"/>
              </a:rPr>
              <a:t>Fund Development</a:t>
            </a:r>
            <a:endParaRPr dirty="0"/>
          </a:p>
        </p:txBody>
      </p:sp>
      <p:sp>
        <p:nvSpPr>
          <p:cNvPr id="471" name="Google Shape;471;p54"/>
          <p:cNvSpPr/>
          <p:nvPr/>
        </p:nvSpPr>
        <p:spPr>
          <a:xfrm>
            <a:off x="121919" y="356997"/>
            <a:ext cx="3974593" cy="64629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600" b="1">
                <a:solidFill>
                  <a:schemeClr val="dk1"/>
                </a:solidFill>
                <a:ea typeface="Calibri"/>
                <a:cs typeface="Calibri"/>
                <a:sym typeface="Calibri"/>
              </a:rPr>
              <a:t>Interrelationships </a:t>
            </a:r>
            <a:endParaRPr sz="3600" b="1">
              <a:solidFill>
                <a:schemeClr val="dk1"/>
              </a:solidFill>
              <a:ea typeface="Calibri"/>
              <a:cs typeface="Calibri"/>
              <a:sym typeface="Calibri"/>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p55"/>
          <p:cNvSpPr/>
          <p:nvPr/>
        </p:nvSpPr>
        <p:spPr>
          <a:xfrm>
            <a:off x="137727" y="351507"/>
            <a:ext cx="8534400" cy="1200288"/>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a:solidFill>
                  <a:schemeClr val="dk1"/>
                </a:solidFill>
                <a:latin typeface="Calibri"/>
                <a:ea typeface="Calibri"/>
                <a:cs typeface="Calibri"/>
                <a:sym typeface="Calibri"/>
              </a:rPr>
              <a:t>Standard District </a:t>
            </a:r>
          </a:p>
          <a:p>
            <a:pPr marL="0" marR="0" lvl="0" indent="0" rtl="0">
              <a:spcBef>
                <a:spcPts val="0"/>
              </a:spcBef>
              <a:spcAft>
                <a:spcPts val="0"/>
              </a:spcAft>
              <a:buNone/>
            </a:pPr>
            <a:r>
              <a:rPr lang="en-US" sz="3600" b="1">
                <a:solidFill>
                  <a:schemeClr val="dk1"/>
                </a:solidFill>
                <a:latin typeface="Calibri"/>
                <a:ea typeface="Calibri"/>
                <a:cs typeface="Calibri"/>
                <a:sym typeface="Calibri"/>
              </a:rPr>
              <a:t>Organization</a:t>
            </a:r>
            <a:endParaRPr sz="3600" b="1">
              <a:solidFill>
                <a:schemeClr val="dk1"/>
              </a:solidFill>
              <a:latin typeface="Calibri"/>
              <a:ea typeface="Calibri"/>
              <a:cs typeface="Calibri"/>
              <a:sym typeface="Calibri"/>
            </a:endParaRPr>
          </a:p>
        </p:txBody>
      </p:sp>
      <p:grpSp>
        <p:nvGrpSpPr>
          <p:cNvPr id="478" name="Google Shape;478;p55"/>
          <p:cNvGrpSpPr/>
          <p:nvPr/>
        </p:nvGrpSpPr>
        <p:grpSpPr>
          <a:xfrm>
            <a:off x="137727" y="1798930"/>
            <a:ext cx="8697298" cy="4982870"/>
            <a:chOff x="137727" y="1798930"/>
            <a:chExt cx="8697298" cy="4982870"/>
          </a:xfrm>
        </p:grpSpPr>
        <p:sp>
          <p:nvSpPr>
            <p:cNvPr id="479" name="Google Shape;479;p55"/>
            <p:cNvSpPr/>
            <p:nvPr/>
          </p:nvSpPr>
          <p:spPr>
            <a:xfrm>
              <a:off x="990600" y="1798930"/>
              <a:ext cx="1519825" cy="654163"/>
            </a:xfrm>
            <a:prstGeom prst="rect">
              <a:avLst/>
            </a:prstGeom>
            <a:solidFill>
              <a:srgbClr val="DCE6F1"/>
            </a:solidFill>
            <a:ln w="76200" cap="flat" cmpd="sng">
              <a:solidFill>
                <a:srgbClr val="FEFF0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a:solidFill>
                    <a:schemeClr val="dk1"/>
                  </a:solidFill>
                  <a:latin typeface="Calibri"/>
                  <a:ea typeface="Calibri"/>
                  <a:cs typeface="Calibri"/>
                  <a:sym typeface="Calibri"/>
                </a:rPr>
                <a:t>District Commissioner </a:t>
              </a:r>
              <a:endParaRPr/>
            </a:p>
          </p:txBody>
        </p:sp>
        <p:sp>
          <p:nvSpPr>
            <p:cNvPr id="480" name="Google Shape;480;p55"/>
            <p:cNvSpPr/>
            <p:nvPr/>
          </p:nvSpPr>
          <p:spPr>
            <a:xfrm>
              <a:off x="4040572" y="1798931"/>
              <a:ext cx="1519825" cy="654163"/>
            </a:xfrm>
            <a:prstGeom prst="rect">
              <a:avLst/>
            </a:prstGeom>
            <a:solidFill>
              <a:srgbClr val="FEFF01"/>
            </a:solidFill>
            <a:ln w="190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a:solidFill>
                    <a:schemeClr val="dk1"/>
                  </a:solidFill>
                  <a:latin typeface="Calibri"/>
                  <a:ea typeface="Calibri"/>
                  <a:cs typeface="Calibri"/>
                  <a:sym typeface="Calibri"/>
                </a:rPr>
                <a:t>District Chair</a:t>
              </a:r>
              <a:endParaRPr/>
            </a:p>
          </p:txBody>
        </p:sp>
        <p:sp>
          <p:nvSpPr>
            <p:cNvPr id="481" name="Google Shape;481;p55"/>
            <p:cNvSpPr/>
            <p:nvPr/>
          </p:nvSpPr>
          <p:spPr>
            <a:xfrm>
              <a:off x="6862060" y="1798931"/>
              <a:ext cx="1519825" cy="654163"/>
            </a:xfrm>
            <a:prstGeom prst="rect">
              <a:avLst/>
            </a:prstGeom>
            <a:solidFill>
              <a:srgbClr val="DCE6F1"/>
            </a:solidFill>
            <a:ln w="190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dk1"/>
                  </a:solidFill>
                  <a:latin typeface="Calibri"/>
                  <a:ea typeface="Calibri"/>
                  <a:cs typeface="Calibri"/>
                  <a:sym typeface="Calibri"/>
                </a:rPr>
                <a:t>District Executive</a:t>
              </a:r>
              <a:endParaRPr/>
            </a:p>
          </p:txBody>
        </p:sp>
        <p:sp>
          <p:nvSpPr>
            <p:cNvPr id="482" name="Google Shape;482;p55"/>
            <p:cNvSpPr/>
            <p:nvPr/>
          </p:nvSpPr>
          <p:spPr>
            <a:xfrm>
              <a:off x="1737057" y="4038600"/>
              <a:ext cx="1519825" cy="840402"/>
            </a:xfrm>
            <a:prstGeom prst="rect">
              <a:avLst/>
            </a:prstGeom>
            <a:solidFill>
              <a:srgbClr val="FEFF01"/>
            </a:solidFill>
            <a:ln w="762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dk1"/>
                  </a:solidFill>
                  <a:latin typeface="Calibri"/>
                  <a:ea typeface="Calibri"/>
                  <a:cs typeface="Calibri"/>
                  <a:sym typeface="Calibri"/>
                </a:rPr>
                <a:t>Funds Development Chair</a:t>
              </a:r>
              <a:endParaRPr/>
            </a:p>
          </p:txBody>
        </p:sp>
        <p:sp>
          <p:nvSpPr>
            <p:cNvPr id="483" name="Google Shape;483;p55"/>
            <p:cNvSpPr/>
            <p:nvPr/>
          </p:nvSpPr>
          <p:spPr>
            <a:xfrm>
              <a:off x="6367279" y="4038600"/>
              <a:ext cx="1519825" cy="840402"/>
            </a:xfrm>
            <a:prstGeom prst="rect">
              <a:avLst/>
            </a:prstGeom>
            <a:solidFill>
              <a:srgbClr val="FEFF01"/>
            </a:solidFill>
            <a:ln w="76200" cap="flat" cmpd="sng">
              <a:solidFill>
                <a:srgbClr val="0070C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dk1"/>
                  </a:solidFill>
                  <a:latin typeface="Calibri"/>
                  <a:ea typeface="Calibri"/>
                  <a:cs typeface="Calibri"/>
                  <a:sym typeface="Calibri"/>
                </a:rPr>
                <a:t>Membership Chair</a:t>
              </a:r>
              <a:endParaRPr/>
            </a:p>
          </p:txBody>
        </p:sp>
        <p:sp>
          <p:nvSpPr>
            <p:cNvPr id="484" name="Google Shape;484;p55"/>
            <p:cNvSpPr/>
            <p:nvPr/>
          </p:nvSpPr>
          <p:spPr>
            <a:xfrm>
              <a:off x="4052168" y="4044286"/>
              <a:ext cx="1519825" cy="840402"/>
            </a:xfrm>
            <a:prstGeom prst="rect">
              <a:avLst/>
            </a:prstGeom>
            <a:solidFill>
              <a:srgbClr val="FEFF01"/>
            </a:solidFill>
            <a:ln w="762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dk1"/>
                  </a:solidFill>
                  <a:latin typeface="Calibri"/>
                  <a:ea typeface="Calibri"/>
                  <a:cs typeface="Calibri"/>
                  <a:sym typeface="Calibri"/>
                </a:rPr>
                <a:t>Program Chair</a:t>
              </a:r>
              <a:endParaRPr/>
            </a:p>
          </p:txBody>
        </p:sp>
        <p:sp>
          <p:nvSpPr>
            <p:cNvPr id="485" name="Google Shape;485;p55"/>
            <p:cNvSpPr/>
            <p:nvPr/>
          </p:nvSpPr>
          <p:spPr>
            <a:xfrm>
              <a:off x="7315200" y="5441837"/>
              <a:ext cx="1519825" cy="840402"/>
            </a:xfrm>
            <a:prstGeom prst="rect">
              <a:avLst/>
            </a:prstGeom>
            <a:solidFill>
              <a:srgbClr val="FEFF01"/>
            </a:solidFill>
            <a:ln w="190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dk1"/>
                  </a:solidFill>
                  <a:latin typeface="Calibri"/>
                  <a:ea typeface="Calibri"/>
                  <a:cs typeface="Calibri"/>
                  <a:sym typeface="Calibri"/>
                </a:rPr>
                <a:t>Advancement Chair</a:t>
              </a:r>
              <a:endParaRPr/>
            </a:p>
          </p:txBody>
        </p:sp>
        <p:sp>
          <p:nvSpPr>
            <p:cNvPr id="486" name="Google Shape;486;p55"/>
            <p:cNvSpPr/>
            <p:nvPr/>
          </p:nvSpPr>
          <p:spPr>
            <a:xfrm>
              <a:off x="5524904" y="5405303"/>
              <a:ext cx="1519825" cy="840402"/>
            </a:xfrm>
            <a:prstGeom prst="rect">
              <a:avLst/>
            </a:prstGeom>
            <a:solidFill>
              <a:srgbClr val="FEFF01"/>
            </a:solidFill>
            <a:ln w="190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dk1"/>
                  </a:solidFill>
                  <a:latin typeface="Calibri"/>
                  <a:ea typeface="Calibri"/>
                  <a:cs typeface="Calibri"/>
                  <a:sym typeface="Calibri"/>
                </a:rPr>
                <a:t>Activities Chair</a:t>
              </a:r>
              <a:endParaRPr/>
            </a:p>
          </p:txBody>
        </p:sp>
        <p:sp>
          <p:nvSpPr>
            <p:cNvPr id="487" name="Google Shape;487;p55"/>
            <p:cNvSpPr/>
            <p:nvPr/>
          </p:nvSpPr>
          <p:spPr>
            <a:xfrm>
              <a:off x="3735887" y="5397403"/>
              <a:ext cx="1519825" cy="840402"/>
            </a:xfrm>
            <a:prstGeom prst="rect">
              <a:avLst/>
            </a:prstGeom>
            <a:solidFill>
              <a:srgbClr val="FEFF01"/>
            </a:solidFill>
            <a:ln w="190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dk1"/>
                  </a:solidFill>
                  <a:latin typeface="Calibri"/>
                  <a:ea typeface="Calibri"/>
                  <a:cs typeface="Calibri"/>
                  <a:sym typeface="Calibri"/>
                </a:rPr>
                <a:t>Camp Promotion Chair</a:t>
              </a:r>
              <a:endParaRPr/>
            </a:p>
          </p:txBody>
        </p:sp>
        <p:sp>
          <p:nvSpPr>
            <p:cNvPr id="488" name="Google Shape;488;p55"/>
            <p:cNvSpPr/>
            <p:nvPr/>
          </p:nvSpPr>
          <p:spPr>
            <a:xfrm>
              <a:off x="1830424" y="5397402"/>
              <a:ext cx="1519825" cy="840402"/>
            </a:xfrm>
            <a:prstGeom prst="rect">
              <a:avLst/>
            </a:prstGeom>
            <a:solidFill>
              <a:srgbClr val="FEFF01"/>
            </a:solidFill>
            <a:ln w="190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dk1"/>
                  </a:solidFill>
                  <a:latin typeface="Calibri"/>
                  <a:ea typeface="Calibri"/>
                  <a:cs typeface="Calibri"/>
                  <a:sym typeface="Calibri"/>
                </a:rPr>
                <a:t>Training</a:t>
              </a:r>
              <a:br>
                <a:rPr lang="en-US" sz="1800" b="1">
                  <a:solidFill>
                    <a:schemeClr val="dk1"/>
                  </a:solidFill>
                  <a:latin typeface="Calibri"/>
                  <a:ea typeface="Calibri"/>
                  <a:cs typeface="Calibri"/>
                  <a:sym typeface="Calibri"/>
                </a:rPr>
              </a:br>
              <a:r>
                <a:rPr lang="en-US" sz="1800" b="1">
                  <a:solidFill>
                    <a:schemeClr val="dk1"/>
                  </a:solidFill>
                  <a:latin typeface="Calibri"/>
                  <a:ea typeface="Calibri"/>
                  <a:cs typeface="Calibri"/>
                  <a:sym typeface="Calibri"/>
                </a:rPr>
                <a:t> Chair</a:t>
              </a:r>
              <a:endParaRPr/>
            </a:p>
          </p:txBody>
        </p:sp>
        <p:sp>
          <p:nvSpPr>
            <p:cNvPr id="489" name="Google Shape;489;p55"/>
            <p:cNvSpPr/>
            <p:nvPr/>
          </p:nvSpPr>
          <p:spPr>
            <a:xfrm>
              <a:off x="2514482" y="2715091"/>
              <a:ext cx="1519825" cy="923669"/>
            </a:xfrm>
            <a:prstGeom prst="rect">
              <a:avLst/>
            </a:prstGeom>
            <a:solidFill>
              <a:srgbClr val="FEFF01"/>
            </a:solidFill>
            <a:ln w="190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dk1"/>
                  </a:solidFill>
                  <a:latin typeface="Calibri"/>
                  <a:ea typeface="Calibri"/>
                  <a:cs typeface="Calibri"/>
                  <a:sym typeface="Calibri"/>
                </a:rPr>
                <a:t>Chair Nominating Committee</a:t>
              </a:r>
              <a:endParaRPr/>
            </a:p>
          </p:txBody>
        </p:sp>
        <p:sp>
          <p:nvSpPr>
            <p:cNvPr id="490" name="Google Shape;490;p55"/>
            <p:cNvSpPr/>
            <p:nvPr/>
          </p:nvSpPr>
          <p:spPr>
            <a:xfrm>
              <a:off x="137727" y="4724400"/>
              <a:ext cx="1519825" cy="2057400"/>
            </a:xfrm>
            <a:prstGeom prst="rect">
              <a:avLst/>
            </a:prstGeom>
            <a:solidFill>
              <a:srgbClr val="DCE6F1"/>
            </a:solidFill>
            <a:ln w="190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a:solidFill>
                    <a:schemeClr val="dk1"/>
                  </a:solidFill>
                  <a:latin typeface="Calibri"/>
                  <a:ea typeface="Calibri"/>
                  <a:cs typeface="Calibri"/>
                  <a:sym typeface="Calibri"/>
                </a:rPr>
                <a:t>Assistant District</a:t>
              </a:r>
              <a:br>
                <a:rPr lang="en-US" sz="1600" b="1">
                  <a:solidFill>
                    <a:schemeClr val="dk1"/>
                  </a:solidFill>
                  <a:latin typeface="Calibri"/>
                  <a:ea typeface="Calibri"/>
                  <a:cs typeface="Calibri"/>
                  <a:sym typeface="Calibri"/>
                </a:rPr>
              </a:br>
              <a:r>
                <a:rPr lang="en-US" sz="1600" b="1">
                  <a:solidFill>
                    <a:schemeClr val="dk1"/>
                  </a:solidFill>
                  <a:latin typeface="Calibri"/>
                  <a:ea typeface="Calibri"/>
                  <a:cs typeface="Calibri"/>
                  <a:sym typeface="Calibri"/>
                </a:rPr>
                <a:t>Commissioners </a:t>
              </a:r>
              <a:endParaRPr/>
            </a:p>
            <a:p>
              <a:pPr marL="0" marR="0" lvl="0" indent="0" algn="ctr" rtl="0">
                <a:spcBef>
                  <a:spcPts val="0"/>
                </a:spcBef>
                <a:spcAft>
                  <a:spcPts val="0"/>
                </a:spcAft>
                <a:buNone/>
              </a:pPr>
              <a:endParaRPr sz="1600" b="1">
                <a:solidFill>
                  <a:schemeClr val="dk1"/>
                </a:solidFill>
                <a:latin typeface="Calibri"/>
                <a:ea typeface="Calibri"/>
                <a:cs typeface="Calibri"/>
                <a:sym typeface="Calibri"/>
              </a:endParaRPr>
            </a:p>
            <a:p>
              <a:pPr marL="0" marR="0" lvl="0" indent="0" algn="ctr" rtl="0">
                <a:spcBef>
                  <a:spcPts val="0"/>
                </a:spcBef>
                <a:spcAft>
                  <a:spcPts val="0"/>
                </a:spcAft>
                <a:buNone/>
              </a:pPr>
              <a:r>
                <a:rPr lang="en-US" sz="1600" b="1">
                  <a:solidFill>
                    <a:schemeClr val="dk1"/>
                  </a:solidFill>
                  <a:latin typeface="Calibri"/>
                  <a:ea typeface="Calibri"/>
                  <a:cs typeface="Calibri"/>
                  <a:sym typeface="Calibri"/>
                </a:rPr>
                <a:t>Roundtable Commissioners </a:t>
              </a:r>
              <a:endParaRPr/>
            </a:p>
            <a:p>
              <a:pPr marL="0" marR="0" lvl="0" indent="0" algn="ctr" rtl="0">
                <a:spcBef>
                  <a:spcPts val="0"/>
                </a:spcBef>
                <a:spcAft>
                  <a:spcPts val="0"/>
                </a:spcAft>
                <a:buNone/>
              </a:pPr>
              <a:endParaRPr sz="800" b="1">
                <a:solidFill>
                  <a:schemeClr val="dk1"/>
                </a:solidFill>
                <a:latin typeface="Calibri"/>
                <a:ea typeface="Calibri"/>
                <a:cs typeface="Calibri"/>
                <a:sym typeface="Calibri"/>
              </a:endParaRPr>
            </a:p>
            <a:p>
              <a:pPr marL="0" marR="0" lvl="0" indent="0" algn="ctr" rtl="0">
                <a:spcBef>
                  <a:spcPts val="0"/>
                </a:spcBef>
                <a:spcAft>
                  <a:spcPts val="0"/>
                </a:spcAft>
                <a:buNone/>
              </a:pPr>
              <a:r>
                <a:rPr lang="en-US" sz="1600" b="1">
                  <a:solidFill>
                    <a:srgbClr val="FF0000"/>
                  </a:solidFill>
                  <a:latin typeface="Calibri"/>
                  <a:ea typeface="Calibri"/>
                  <a:cs typeface="Calibri"/>
                  <a:sym typeface="Calibri"/>
                </a:rPr>
                <a:t>Unit Commissioners</a:t>
              </a:r>
              <a:endParaRPr/>
            </a:p>
          </p:txBody>
        </p:sp>
        <p:sp>
          <p:nvSpPr>
            <p:cNvPr id="491" name="Google Shape;491;p55"/>
            <p:cNvSpPr/>
            <p:nvPr/>
          </p:nvSpPr>
          <p:spPr>
            <a:xfrm>
              <a:off x="5566663" y="2715091"/>
              <a:ext cx="1519825" cy="923669"/>
            </a:xfrm>
            <a:prstGeom prst="rect">
              <a:avLst/>
            </a:prstGeom>
            <a:solidFill>
              <a:srgbClr val="FEFF01"/>
            </a:solidFill>
            <a:ln w="190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dk1"/>
                  </a:solidFill>
                  <a:latin typeface="Calibri"/>
                  <a:ea typeface="Calibri"/>
                  <a:cs typeface="Calibri"/>
                  <a:sym typeface="Calibri"/>
                </a:rPr>
                <a:t>District Vice Chairs </a:t>
              </a:r>
              <a:br>
                <a:rPr lang="en-US" sz="1800" b="1">
                  <a:solidFill>
                    <a:schemeClr val="dk1"/>
                  </a:solidFill>
                  <a:latin typeface="Calibri"/>
                  <a:ea typeface="Calibri"/>
                  <a:cs typeface="Calibri"/>
                  <a:sym typeface="Calibri"/>
                </a:rPr>
              </a:br>
              <a:r>
                <a:rPr lang="en-US" sz="1800" b="1">
                  <a:solidFill>
                    <a:schemeClr val="dk1"/>
                  </a:solidFill>
                  <a:latin typeface="Calibri"/>
                  <a:ea typeface="Calibri"/>
                  <a:cs typeface="Calibri"/>
                  <a:sym typeface="Calibri"/>
                </a:rPr>
                <a:t>(as needed)</a:t>
              </a:r>
              <a:endParaRPr/>
            </a:p>
          </p:txBody>
        </p:sp>
        <p:cxnSp>
          <p:nvCxnSpPr>
            <p:cNvPr id="492" name="Google Shape;492;p55"/>
            <p:cNvCxnSpPr>
              <a:stCxn id="480" idx="1"/>
              <a:endCxn id="479" idx="3"/>
            </p:cNvCxnSpPr>
            <p:nvPr/>
          </p:nvCxnSpPr>
          <p:spPr>
            <a:xfrm rot="10800000">
              <a:off x="2510572" y="2126013"/>
              <a:ext cx="1530000" cy="0"/>
            </a:xfrm>
            <a:prstGeom prst="straightConnector1">
              <a:avLst/>
            </a:prstGeom>
            <a:noFill/>
            <a:ln w="9525" cap="flat" cmpd="sng">
              <a:solidFill>
                <a:schemeClr val="dk1"/>
              </a:solidFill>
              <a:prstDash val="solid"/>
              <a:miter lim="800000"/>
              <a:headEnd type="none" w="sm" len="sm"/>
              <a:tailEnd type="none" w="sm" len="sm"/>
            </a:ln>
          </p:spPr>
        </p:cxnSp>
        <p:cxnSp>
          <p:nvCxnSpPr>
            <p:cNvPr id="493" name="Google Shape;493;p55"/>
            <p:cNvCxnSpPr>
              <a:stCxn id="480" idx="3"/>
              <a:endCxn id="481" idx="1"/>
            </p:cNvCxnSpPr>
            <p:nvPr/>
          </p:nvCxnSpPr>
          <p:spPr>
            <a:xfrm>
              <a:off x="5560397" y="2126013"/>
              <a:ext cx="1301700" cy="0"/>
            </a:xfrm>
            <a:prstGeom prst="straightConnector1">
              <a:avLst/>
            </a:prstGeom>
            <a:noFill/>
            <a:ln w="9525" cap="flat" cmpd="sng">
              <a:solidFill>
                <a:schemeClr val="dk1"/>
              </a:solidFill>
              <a:prstDash val="solid"/>
              <a:miter lim="800000"/>
              <a:headEnd type="none" w="sm" len="sm"/>
              <a:tailEnd type="none" w="sm" len="sm"/>
            </a:ln>
          </p:spPr>
        </p:cxnSp>
        <p:cxnSp>
          <p:nvCxnSpPr>
            <p:cNvPr id="494" name="Google Shape;494;p55"/>
            <p:cNvCxnSpPr>
              <a:stCxn id="480" idx="2"/>
              <a:endCxn id="489" idx="3"/>
            </p:cNvCxnSpPr>
            <p:nvPr/>
          </p:nvCxnSpPr>
          <p:spPr>
            <a:xfrm rot="5400000">
              <a:off x="4055434" y="2431944"/>
              <a:ext cx="723900" cy="766200"/>
            </a:xfrm>
            <a:prstGeom prst="bentConnector2">
              <a:avLst/>
            </a:prstGeom>
            <a:noFill/>
            <a:ln w="9525" cap="flat" cmpd="sng">
              <a:solidFill>
                <a:schemeClr val="dk1"/>
              </a:solidFill>
              <a:prstDash val="solid"/>
              <a:miter lim="800000"/>
              <a:headEnd type="none" w="sm" len="sm"/>
              <a:tailEnd type="none" w="sm" len="sm"/>
            </a:ln>
          </p:spPr>
        </p:cxnSp>
        <p:cxnSp>
          <p:nvCxnSpPr>
            <p:cNvPr id="495" name="Google Shape;495;p55"/>
            <p:cNvCxnSpPr>
              <a:stCxn id="480" idx="2"/>
              <a:endCxn id="491" idx="1"/>
            </p:cNvCxnSpPr>
            <p:nvPr/>
          </p:nvCxnSpPr>
          <p:spPr>
            <a:xfrm rot="-5400000" flipH="1">
              <a:off x="4821634" y="2431944"/>
              <a:ext cx="723900" cy="766200"/>
            </a:xfrm>
            <a:prstGeom prst="bentConnector2">
              <a:avLst/>
            </a:prstGeom>
            <a:noFill/>
            <a:ln w="9525" cap="flat" cmpd="sng">
              <a:solidFill>
                <a:schemeClr val="dk1"/>
              </a:solidFill>
              <a:prstDash val="solid"/>
              <a:miter lim="800000"/>
              <a:headEnd type="none" w="sm" len="sm"/>
              <a:tailEnd type="none" w="sm" len="sm"/>
            </a:ln>
          </p:spPr>
        </p:cxnSp>
        <p:cxnSp>
          <p:nvCxnSpPr>
            <p:cNvPr id="496" name="Google Shape;496;p55"/>
            <p:cNvCxnSpPr>
              <a:stCxn id="484" idx="1"/>
              <a:endCxn id="482" idx="3"/>
            </p:cNvCxnSpPr>
            <p:nvPr/>
          </p:nvCxnSpPr>
          <p:spPr>
            <a:xfrm rot="10800000">
              <a:off x="3256868" y="4458787"/>
              <a:ext cx="795300" cy="5700"/>
            </a:xfrm>
            <a:prstGeom prst="straightConnector1">
              <a:avLst/>
            </a:prstGeom>
            <a:noFill/>
            <a:ln w="9525" cap="flat" cmpd="sng">
              <a:solidFill>
                <a:schemeClr val="dk1"/>
              </a:solidFill>
              <a:prstDash val="solid"/>
              <a:miter lim="800000"/>
              <a:headEnd type="none" w="sm" len="sm"/>
              <a:tailEnd type="none" w="sm" len="sm"/>
            </a:ln>
          </p:spPr>
        </p:cxnSp>
        <p:cxnSp>
          <p:nvCxnSpPr>
            <p:cNvPr id="497" name="Google Shape;497;p55"/>
            <p:cNvCxnSpPr>
              <a:stCxn id="484" idx="3"/>
              <a:endCxn id="483" idx="1"/>
            </p:cNvCxnSpPr>
            <p:nvPr/>
          </p:nvCxnSpPr>
          <p:spPr>
            <a:xfrm rot="10800000" flipH="1">
              <a:off x="5571993" y="4458787"/>
              <a:ext cx="795300" cy="5700"/>
            </a:xfrm>
            <a:prstGeom prst="straightConnector1">
              <a:avLst/>
            </a:prstGeom>
            <a:noFill/>
            <a:ln w="9525" cap="flat" cmpd="sng">
              <a:solidFill>
                <a:schemeClr val="dk1"/>
              </a:solidFill>
              <a:prstDash val="solid"/>
              <a:miter lim="800000"/>
              <a:headEnd type="none" w="sm" len="sm"/>
              <a:tailEnd type="none" w="sm" len="sm"/>
            </a:ln>
          </p:spPr>
        </p:cxnSp>
        <p:cxnSp>
          <p:nvCxnSpPr>
            <p:cNvPr id="498" name="Google Shape;498;p55"/>
            <p:cNvCxnSpPr>
              <a:stCxn id="484" idx="2"/>
              <a:endCxn id="487" idx="0"/>
            </p:cNvCxnSpPr>
            <p:nvPr/>
          </p:nvCxnSpPr>
          <p:spPr>
            <a:xfrm rot="5400000">
              <a:off x="4397630" y="4982938"/>
              <a:ext cx="512700" cy="316200"/>
            </a:xfrm>
            <a:prstGeom prst="bentConnector3">
              <a:avLst>
                <a:gd name="adj1" fmla="val 54368"/>
              </a:avLst>
            </a:prstGeom>
            <a:noFill/>
            <a:ln w="9525" cap="flat" cmpd="sng">
              <a:solidFill>
                <a:schemeClr val="dk1"/>
              </a:solidFill>
              <a:prstDash val="solid"/>
              <a:miter lim="800000"/>
              <a:headEnd type="none" w="sm" len="sm"/>
              <a:tailEnd type="none" w="sm" len="sm"/>
            </a:ln>
          </p:spPr>
        </p:cxnSp>
        <p:cxnSp>
          <p:nvCxnSpPr>
            <p:cNvPr id="499" name="Google Shape;499;p55"/>
            <p:cNvCxnSpPr>
              <a:stCxn id="484" idx="2"/>
              <a:endCxn id="486" idx="0"/>
            </p:cNvCxnSpPr>
            <p:nvPr/>
          </p:nvCxnSpPr>
          <p:spPr>
            <a:xfrm rot="-5400000" flipH="1">
              <a:off x="5288180" y="4408588"/>
              <a:ext cx="520500" cy="1472700"/>
            </a:xfrm>
            <a:prstGeom prst="bentConnector3">
              <a:avLst>
                <a:gd name="adj1" fmla="val 53585"/>
              </a:avLst>
            </a:prstGeom>
            <a:noFill/>
            <a:ln w="9525" cap="flat" cmpd="sng">
              <a:solidFill>
                <a:schemeClr val="dk1"/>
              </a:solidFill>
              <a:prstDash val="solid"/>
              <a:miter lim="800000"/>
              <a:headEnd type="none" w="sm" len="sm"/>
              <a:tailEnd type="none" w="sm" len="sm"/>
            </a:ln>
          </p:spPr>
        </p:cxnSp>
        <p:cxnSp>
          <p:nvCxnSpPr>
            <p:cNvPr id="500" name="Google Shape;500;p55"/>
            <p:cNvCxnSpPr>
              <a:stCxn id="484" idx="2"/>
              <a:endCxn id="485" idx="0"/>
            </p:cNvCxnSpPr>
            <p:nvPr/>
          </p:nvCxnSpPr>
          <p:spPr>
            <a:xfrm rot="-5400000" flipH="1">
              <a:off x="6165080" y="3531688"/>
              <a:ext cx="557100" cy="3263100"/>
            </a:xfrm>
            <a:prstGeom prst="bentConnector3">
              <a:avLst>
                <a:gd name="adj1" fmla="val 50000"/>
              </a:avLst>
            </a:prstGeom>
            <a:noFill/>
            <a:ln w="9525" cap="flat" cmpd="sng">
              <a:solidFill>
                <a:schemeClr val="dk1"/>
              </a:solidFill>
              <a:prstDash val="solid"/>
              <a:miter lim="800000"/>
              <a:headEnd type="none" w="sm" len="sm"/>
              <a:tailEnd type="none" w="sm" len="sm"/>
            </a:ln>
          </p:spPr>
        </p:cxnSp>
        <p:cxnSp>
          <p:nvCxnSpPr>
            <p:cNvPr id="501" name="Google Shape;501;p55"/>
            <p:cNvCxnSpPr>
              <a:stCxn id="484" idx="2"/>
              <a:endCxn id="488" idx="0"/>
            </p:cNvCxnSpPr>
            <p:nvPr/>
          </p:nvCxnSpPr>
          <p:spPr>
            <a:xfrm rot="5400000">
              <a:off x="3444830" y="4030138"/>
              <a:ext cx="512700" cy="2221800"/>
            </a:xfrm>
            <a:prstGeom prst="bentConnector3">
              <a:avLst>
                <a:gd name="adj1" fmla="val 54368"/>
              </a:avLst>
            </a:prstGeom>
            <a:noFill/>
            <a:ln w="9525" cap="flat" cmpd="sng">
              <a:solidFill>
                <a:schemeClr val="dk1"/>
              </a:solidFill>
              <a:prstDash val="solid"/>
              <a:miter lim="800000"/>
              <a:headEnd type="none" w="sm" len="sm"/>
              <a:tailEnd type="none" w="sm" len="sm"/>
            </a:ln>
          </p:spPr>
        </p:cxnSp>
        <p:cxnSp>
          <p:nvCxnSpPr>
            <p:cNvPr id="502" name="Google Shape;502;p55"/>
            <p:cNvCxnSpPr>
              <a:stCxn id="479" idx="2"/>
              <a:endCxn id="490" idx="0"/>
            </p:cNvCxnSpPr>
            <p:nvPr/>
          </p:nvCxnSpPr>
          <p:spPr>
            <a:xfrm rot="5400000">
              <a:off x="188412" y="3162293"/>
              <a:ext cx="2271300" cy="852900"/>
            </a:xfrm>
            <a:prstGeom prst="bentConnector3">
              <a:avLst>
                <a:gd name="adj1" fmla="val 50000"/>
              </a:avLst>
            </a:prstGeom>
            <a:noFill/>
            <a:ln w="9525" cap="flat" cmpd="sng">
              <a:solidFill>
                <a:schemeClr val="dk1"/>
              </a:solidFill>
              <a:prstDash val="solid"/>
              <a:miter lim="800000"/>
              <a:headEnd type="none" w="sm" len="sm"/>
              <a:tailEnd type="none" w="sm" len="sm"/>
            </a:ln>
          </p:spPr>
        </p:cxnSp>
        <p:cxnSp>
          <p:nvCxnSpPr>
            <p:cNvPr id="503" name="Google Shape;503;p55"/>
            <p:cNvCxnSpPr>
              <a:stCxn id="480" idx="2"/>
              <a:endCxn id="484" idx="0"/>
            </p:cNvCxnSpPr>
            <p:nvPr/>
          </p:nvCxnSpPr>
          <p:spPr>
            <a:xfrm>
              <a:off x="4800484" y="2453094"/>
              <a:ext cx="11700" cy="1591200"/>
            </a:xfrm>
            <a:prstGeom prst="straightConnector1">
              <a:avLst/>
            </a:prstGeom>
            <a:noFill/>
            <a:ln w="9525" cap="flat" cmpd="sng">
              <a:solidFill>
                <a:schemeClr val="dk1"/>
              </a:solidFill>
              <a:prstDash val="solid"/>
              <a:miter lim="800000"/>
              <a:headEnd type="none" w="sm" len="sm"/>
              <a:tailEnd type="none" w="sm" len="sm"/>
            </a:ln>
          </p:spPr>
        </p:cxnSp>
      </p:gr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67;p1">
            <a:extLst>
              <a:ext uri="{FF2B5EF4-FFF2-40B4-BE49-F238E27FC236}">
                <a16:creationId xmlns:a16="http://schemas.microsoft.com/office/drawing/2014/main" id="{BAF0D19E-B654-12BD-5CF8-B978D1DA33D5}"/>
              </a:ext>
            </a:extLst>
          </p:cNvPr>
          <p:cNvSpPr txBox="1">
            <a:spLocks noGrp="1"/>
          </p:cNvSpPr>
          <p:nvPr>
            <p:ph type="title"/>
          </p:nvPr>
        </p:nvSpPr>
        <p:spPr>
          <a:xfrm>
            <a:off x="623888" y="1709738"/>
            <a:ext cx="7886700" cy="2852737"/>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1"/>
              </a:buClr>
              <a:buSzPts val="6000"/>
              <a:buFont typeface="Calibri"/>
              <a:buNone/>
            </a:pPr>
            <a:r>
              <a:rPr lang="en-US" sz="4800"/>
              <a:t>The Unit Renewal and Membership</a:t>
            </a:r>
            <a:br>
              <a:rPr lang="en-US" sz="4800"/>
            </a:br>
            <a:r>
              <a:rPr lang="en-US" sz="4800"/>
              <a:t>Renewal Processes</a:t>
            </a:r>
            <a:endParaRPr sz="4800"/>
          </a:p>
        </p:txBody>
      </p:sp>
    </p:spTree>
    <p:extLst>
      <p:ext uri="{BB962C8B-B14F-4D97-AF65-F5344CB8AC3E}">
        <p14:creationId xmlns:p14="http://schemas.microsoft.com/office/powerpoint/2010/main" val="32824241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CB9DEEB-909B-75DC-1A19-5C0FAE9F94CC}"/>
              </a:ext>
            </a:extLst>
          </p:cNvPr>
          <p:cNvSpPr txBox="1"/>
          <p:nvPr/>
        </p:nvSpPr>
        <p:spPr>
          <a:xfrm>
            <a:off x="369819" y="253112"/>
            <a:ext cx="4519246" cy="646331"/>
          </a:xfrm>
          <a:prstGeom prst="rect">
            <a:avLst/>
          </a:prstGeom>
          <a:noFill/>
        </p:spPr>
        <p:txBody>
          <a:bodyPr wrap="square" rtlCol="0">
            <a:spAutoFit/>
          </a:bodyPr>
          <a:lstStyle/>
          <a:p>
            <a:r>
              <a:rPr lang="en-US" sz="3600" b="1" dirty="0"/>
              <a:t>Our Methods</a:t>
            </a:r>
          </a:p>
        </p:txBody>
      </p:sp>
      <p:sp>
        <p:nvSpPr>
          <p:cNvPr id="8" name="TextBox 7">
            <a:extLst>
              <a:ext uri="{FF2B5EF4-FFF2-40B4-BE49-F238E27FC236}">
                <a16:creationId xmlns:a16="http://schemas.microsoft.com/office/drawing/2014/main" id="{2D9F5CCE-533F-4AB9-3453-0963D4098126}"/>
              </a:ext>
            </a:extLst>
          </p:cNvPr>
          <p:cNvSpPr txBox="1"/>
          <p:nvPr/>
        </p:nvSpPr>
        <p:spPr>
          <a:xfrm>
            <a:off x="1564389" y="2124127"/>
            <a:ext cx="6649351" cy="3477875"/>
          </a:xfrm>
          <a:prstGeom prst="rect">
            <a:avLst/>
          </a:prstGeom>
          <a:noFill/>
        </p:spPr>
        <p:txBody>
          <a:bodyPr wrap="square" rtlCol="0">
            <a:spAutoFit/>
          </a:bodyPr>
          <a:lstStyle/>
          <a:p>
            <a:pPr marL="457200" indent="-457200">
              <a:buFont typeface="Arial" panose="020B0604020202020204" pitchFamily="34" charset="0"/>
              <a:buChar char="•"/>
            </a:pPr>
            <a:r>
              <a:rPr lang="en-US" sz="3200" b="1" dirty="0"/>
              <a:t>Objective Metrics</a:t>
            </a:r>
          </a:p>
          <a:p>
            <a:pPr marL="457200" indent="-457200">
              <a:buFont typeface="Arial" panose="020B0604020202020204" pitchFamily="34" charset="0"/>
              <a:buChar char="•"/>
            </a:pPr>
            <a:r>
              <a:rPr lang="en-US" sz="3200" b="1" dirty="0"/>
              <a:t>Unit Connections</a:t>
            </a:r>
          </a:p>
          <a:p>
            <a:pPr marL="457200" indent="-457200">
              <a:buFont typeface="Arial" panose="020B0604020202020204" pitchFamily="34" charset="0"/>
              <a:buChar char="•"/>
            </a:pPr>
            <a:r>
              <a:rPr lang="en-US" sz="3200" b="1" dirty="0"/>
              <a:t>The Key 3</a:t>
            </a:r>
          </a:p>
          <a:p>
            <a:pPr marL="457200" indent="-457200">
              <a:buFont typeface="Arial" panose="020B0604020202020204" pitchFamily="34" charset="0"/>
              <a:buChar char="•"/>
            </a:pPr>
            <a:r>
              <a:rPr lang="en-US" sz="3200" b="1" dirty="0"/>
              <a:t>Impact, Not Activity</a:t>
            </a:r>
          </a:p>
          <a:p>
            <a:pPr marL="457200" indent="-457200">
              <a:buFont typeface="Arial" panose="020B0604020202020204" pitchFamily="34" charset="0"/>
              <a:buChar char="•"/>
            </a:pPr>
            <a:r>
              <a:rPr lang="en-US" sz="3200" b="1" dirty="0"/>
              <a:t>Grow Partnerships</a:t>
            </a:r>
          </a:p>
          <a:p>
            <a:pPr marL="457200" indent="-457200">
              <a:buFont typeface="Arial" panose="020B0604020202020204" pitchFamily="34" charset="0"/>
              <a:buChar char="•"/>
            </a:pPr>
            <a:r>
              <a:rPr lang="en-US" sz="3200" b="1" dirty="0"/>
              <a:t>Change the Way We Work Together</a:t>
            </a:r>
          </a:p>
          <a:p>
            <a:endParaRPr lang="en-US" sz="2800" b="1" dirty="0"/>
          </a:p>
        </p:txBody>
      </p:sp>
    </p:spTree>
    <p:extLst>
      <p:ext uri="{BB962C8B-B14F-4D97-AF65-F5344CB8AC3E}">
        <p14:creationId xmlns:p14="http://schemas.microsoft.com/office/powerpoint/2010/main" val="250981236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Google Shape;86;p4">
            <a:extLst>
              <a:ext uri="{FF2B5EF4-FFF2-40B4-BE49-F238E27FC236}">
                <a16:creationId xmlns:a16="http://schemas.microsoft.com/office/drawing/2014/main" id="{867490BD-3814-264D-1A68-16C04694164E}"/>
              </a:ext>
            </a:extLst>
          </p:cNvPr>
          <p:cNvSpPr txBox="1">
            <a:spLocks noGrp="1"/>
          </p:cNvSpPr>
          <p:nvPr>
            <p:ph type="title"/>
          </p:nvPr>
        </p:nvSpPr>
        <p:spPr>
          <a:xfrm>
            <a:off x="215433" y="520121"/>
            <a:ext cx="6994525" cy="5413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chemeClr val="lt1"/>
              </a:buClr>
              <a:buSzPts val="3600"/>
              <a:buFont typeface="Calibri"/>
              <a:buNone/>
            </a:pPr>
            <a:r>
              <a:rPr lang="en-US" sz="3600" b="1">
                <a:solidFill>
                  <a:schemeClr val="tx1"/>
                </a:solidFill>
                <a:latin typeface="Calibri" panose="020F0502020204030204" pitchFamily="34" charset="0"/>
                <a:cs typeface="Calibri" panose="020F0502020204030204" pitchFamily="34" charset="0"/>
              </a:rPr>
              <a:t>Unit Renewal </a:t>
            </a:r>
            <a:br>
              <a:rPr lang="en-US" sz="3600" b="1">
                <a:solidFill>
                  <a:schemeClr val="tx1"/>
                </a:solidFill>
                <a:latin typeface="Calibri" panose="020F0502020204030204" pitchFamily="34" charset="0"/>
                <a:cs typeface="Calibri" panose="020F0502020204030204" pitchFamily="34" charset="0"/>
              </a:rPr>
            </a:br>
            <a:r>
              <a:rPr lang="en-US" sz="3600" b="1">
                <a:solidFill>
                  <a:schemeClr val="tx1"/>
                </a:solidFill>
                <a:latin typeface="Calibri" panose="020F0502020204030204" pitchFamily="34" charset="0"/>
                <a:cs typeface="Calibri" panose="020F0502020204030204" pitchFamily="34" charset="0"/>
              </a:rPr>
              <a:t>– Where to Start</a:t>
            </a:r>
          </a:p>
        </p:txBody>
      </p:sp>
      <p:sp>
        <p:nvSpPr>
          <p:cNvPr id="2" name="TextBox 1">
            <a:extLst>
              <a:ext uri="{FF2B5EF4-FFF2-40B4-BE49-F238E27FC236}">
                <a16:creationId xmlns:a16="http://schemas.microsoft.com/office/drawing/2014/main" id="{716DC0ED-E44C-2F5F-CC4F-8541CDCA8926}"/>
              </a:ext>
            </a:extLst>
          </p:cNvPr>
          <p:cNvSpPr txBox="1"/>
          <p:nvPr/>
        </p:nvSpPr>
        <p:spPr>
          <a:xfrm rot="10800000" flipH="1" flipV="1">
            <a:off x="1733724" y="1607705"/>
            <a:ext cx="5676551" cy="584775"/>
          </a:xfrm>
          <a:prstGeom prst="rect">
            <a:avLst/>
          </a:prstGeom>
          <a:noFill/>
        </p:spPr>
        <p:txBody>
          <a:bodyPr wrap="square" rtlCol="0">
            <a:spAutoFit/>
          </a:bodyPr>
          <a:lstStyle/>
          <a:p>
            <a:pPr algn="ctr"/>
            <a:r>
              <a:rPr lang="en-US" sz="3200" b="1"/>
              <a:t>Organization Manager</a:t>
            </a:r>
          </a:p>
        </p:txBody>
      </p:sp>
      <p:pic>
        <p:nvPicPr>
          <p:cNvPr id="4" name="Picture 3">
            <a:extLst>
              <a:ext uri="{FF2B5EF4-FFF2-40B4-BE49-F238E27FC236}">
                <a16:creationId xmlns:a16="http://schemas.microsoft.com/office/drawing/2014/main" id="{DC6D4A88-484F-4908-BDC1-AFA99BC7DD43}"/>
              </a:ext>
            </a:extLst>
          </p:cNvPr>
          <p:cNvPicPr>
            <a:picLocks noChangeAspect="1"/>
          </p:cNvPicPr>
          <p:nvPr/>
        </p:nvPicPr>
        <p:blipFill>
          <a:blip r:embed="rId3"/>
          <a:srcRect/>
          <a:stretch/>
        </p:blipFill>
        <p:spPr>
          <a:xfrm>
            <a:off x="1946031" y="2192480"/>
            <a:ext cx="5099804" cy="4379860"/>
          </a:xfrm>
          <a:prstGeom prst="rect">
            <a:avLst/>
          </a:prstGeom>
          <a:ln>
            <a:solidFill>
              <a:schemeClr val="accent1"/>
            </a:solidFill>
          </a:ln>
        </p:spPr>
      </p:pic>
    </p:spTree>
    <p:extLst>
      <p:ext uri="{BB962C8B-B14F-4D97-AF65-F5344CB8AC3E}">
        <p14:creationId xmlns:p14="http://schemas.microsoft.com/office/powerpoint/2010/main" val="54773122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AA537-A739-B26F-C128-F9580BF3DF2C}"/>
              </a:ext>
            </a:extLst>
          </p:cNvPr>
          <p:cNvSpPr>
            <a:spLocks noGrp="1"/>
          </p:cNvSpPr>
          <p:nvPr>
            <p:ph type="title"/>
          </p:nvPr>
        </p:nvSpPr>
        <p:spPr>
          <a:xfrm>
            <a:off x="311093" y="349307"/>
            <a:ext cx="7040880" cy="540961"/>
          </a:xfrm>
        </p:spPr>
        <p:txBody>
          <a:bodyPr>
            <a:noAutofit/>
          </a:bodyPr>
          <a:lstStyle/>
          <a:p>
            <a:r>
              <a:rPr lang="en-US" sz="3600"/>
              <a:t>Unit Renewal</a:t>
            </a:r>
          </a:p>
        </p:txBody>
      </p:sp>
      <p:sp>
        <p:nvSpPr>
          <p:cNvPr id="3" name="TextBox 2">
            <a:extLst>
              <a:ext uri="{FF2B5EF4-FFF2-40B4-BE49-F238E27FC236}">
                <a16:creationId xmlns:a16="http://schemas.microsoft.com/office/drawing/2014/main" id="{0C510879-C5DA-813C-3B73-088937CA3507}"/>
              </a:ext>
            </a:extLst>
          </p:cNvPr>
          <p:cNvSpPr txBox="1"/>
          <p:nvPr/>
        </p:nvSpPr>
        <p:spPr>
          <a:xfrm>
            <a:off x="1786974" y="1959552"/>
            <a:ext cx="6356195" cy="3231654"/>
          </a:xfrm>
          <a:prstGeom prst="rect">
            <a:avLst/>
          </a:prstGeom>
          <a:noFill/>
        </p:spPr>
        <p:txBody>
          <a:bodyPr wrap="square" rtlCol="0">
            <a:spAutoFit/>
          </a:bodyPr>
          <a:lstStyle/>
          <a:p>
            <a:r>
              <a:rPr lang="en-US" sz="3200" b="1" dirty="0"/>
              <a:t>Key Items to Remember</a:t>
            </a:r>
          </a:p>
          <a:p>
            <a:endParaRPr lang="en-US" sz="3200" b="1" dirty="0"/>
          </a:p>
          <a:p>
            <a:pPr marL="457200" indent="-457200">
              <a:buFont typeface="Arial" panose="020B0604020202020204" pitchFamily="34" charset="0"/>
              <a:buChar char="•"/>
            </a:pPr>
            <a:r>
              <a:rPr lang="en-US" sz="2800" b="1" dirty="0"/>
              <a:t>Renews the unit, not the members</a:t>
            </a:r>
          </a:p>
          <a:p>
            <a:pPr marL="457200" indent="-457200">
              <a:buFont typeface="Arial" panose="020B0604020202020204" pitchFamily="34" charset="0"/>
              <a:buChar char="•"/>
            </a:pPr>
            <a:r>
              <a:rPr lang="en-US" sz="2800" b="1" dirty="0"/>
              <a:t>Start 2 months before expiry</a:t>
            </a:r>
          </a:p>
          <a:p>
            <a:pPr marL="457200" indent="-457200">
              <a:buFont typeface="Arial" panose="020B0604020202020204" pitchFamily="34" charset="0"/>
              <a:buChar char="•"/>
            </a:pPr>
            <a:r>
              <a:rPr lang="en-US" sz="2800" b="1" dirty="0"/>
              <a:t>Two-month lapse period</a:t>
            </a:r>
          </a:p>
          <a:p>
            <a:pPr marL="457200" indent="-457200">
              <a:buFont typeface="Arial" panose="020B0604020202020204" pitchFamily="34" charset="0"/>
              <a:buChar char="•"/>
            </a:pPr>
            <a:r>
              <a:rPr lang="en-US" sz="2800" b="1" dirty="0"/>
              <a:t>Pre-check for validation issues</a:t>
            </a:r>
          </a:p>
          <a:p>
            <a:pPr marL="457200" indent="-457200">
              <a:buFont typeface="Arial" panose="020B0604020202020204" pitchFamily="34" charset="0"/>
              <a:buChar char="•"/>
            </a:pPr>
            <a:r>
              <a:rPr lang="en-US" sz="2800" b="1" dirty="0"/>
              <a:t>Check leadership positions</a:t>
            </a:r>
          </a:p>
        </p:txBody>
      </p:sp>
      <p:pic>
        <p:nvPicPr>
          <p:cNvPr id="5" name="Picture 4" descr="A close-up of a key&#10;&#10;Description automatically generated">
            <a:extLst>
              <a:ext uri="{FF2B5EF4-FFF2-40B4-BE49-F238E27FC236}">
                <a16:creationId xmlns:a16="http://schemas.microsoft.com/office/drawing/2014/main" id="{28F40167-332E-52FD-DEE9-CCDEB9775B02}"/>
              </a:ext>
            </a:extLst>
          </p:cNvPr>
          <p:cNvPicPr>
            <a:picLocks noChangeAspect="1"/>
          </p:cNvPicPr>
          <p:nvPr/>
        </p:nvPicPr>
        <p:blipFill>
          <a:blip r:embed="rId3">
            <a:clrChange>
              <a:clrFrom>
                <a:srgbClr val="FEFEFE"/>
              </a:clrFrom>
              <a:clrTo>
                <a:srgbClr val="FEFEFE">
                  <a:alpha val="0"/>
                </a:srgbClr>
              </a:clrTo>
            </a:clrChange>
          </a:blip>
          <a:stretch>
            <a:fillRect/>
          </a:stretch>
        </p:blipFill>
        <p:spPr>
          <a:xfrm rot="19778513">
            <a:off x="133379" y="2072485"/>
            <a:ext cx="1714500" cy="1714500"/>
          </a:xfrm>
          <a:prstGeom prst="rect">
            <a:avLst/>
          </a:prstGeom>
        </p:spPr>
      </p:pic>
    </p:spTree>
    <p:extLst>
      <p:ext uri="{BB962C8B-B14F-4D97-AF65-F5344CB8AC3E}">
        <p14:creationId xmlns:p14="http://schemas.microsoft.com/office/powerpoint/2010/main" val="308405022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E74B25-EC01-8169-CD92-258E7834AF67}"/>
              </a:ext>
            </a:extLst>
          </p:cNvPr>
          <p:cNvSpPr>
            <a:spLocks noGrp="1"/>
          </p:cNvSpPr>
          <p:nvPr>
            <p:ph type="title"/>
          </p:nvPr>
        </p:nvSpPr>
        <p:spPr>
          <a:xfrm>
            <a:off x="149046" y="491706"/>
            <a:ext cx="7040880" cy="540961"/>
          </a:xfrm>
        </p:spPr>
        <p:txBody>
          <a:bodyPr>
            <a:noAutofit/>
          </a:bodyPr>
          <a:lstStyle/>
          <a:p>
            <a:r>
              <a:rPr lang="en-US" sz="3600"/>
              <a:t>Helping Units Prepare</a:t>
            </a:r>
          </a:p>
        </p:txBody>
      </p:sp>
      <p:sp>
        <p:nvSpPr>
          <p:cNvPr id="3" name="TextBox 2">
            <a:extLst>
              <a:ext uri="{FF2B5EF4-FFF2-40B4-BE49-F238E27FC236}">
                <a16:creationId xmlns:a16="http://schemas.microsoft.com/office/drawing/2014/main" id="{3C7135A9-DC6D-5D0A-F9DA-BB851D42CF33}"/>
              </a:ext>
            </a:extLst>
          </p:cNvPr>
          <p:cNvSpPr txBox="1"/>
          <p:nvPr/>
        </p:nvSpPr>
        <p:spPr>
          <a:xfrm>
            <a:off x="1055076" y="1485709"/>
            <a:ext cx="7801609" cy="4524315"/>
          </a:xfrm>
          <a:prstGeom prst="rect">
            <a:avLst/>
          </a:prstGeom>
          <a:noFill/>
        </p:spPr>
        <p:txBody>
          <a:bodyPr wrap="square" lIns="91440" tIns="45720" rIns="91440" bIns="45720" rtlCol="0" anchor="t">
            <a:spAutoFit/>
          </a:bodyPr>
          <a:lstStyle/>
          <a:p>
            <a:r>
              <a:rPr lang="en-US" sz="3200" b="1"/>
              <a:t>Key Actions and Decisions</a:t>
            </a:r>
          </a:p>
          <a:p>
            <a:pPr marL="457200" indent="-457200">
              <a:buFont typeface="Arial" panose="020B0604020202020204" pitchFamily="34" charset="0"/>
              <a:buChar char="•"/>
            </a:pPr>
            <a:r>
              <a:rPr lang="en-US" sz="3200" b="1"/>
              <a:t>Commissioner meets with Unit Key 3</a:t>
            </a:r>
          </a:p>
          <a:p>
            <a:pPr marL="457200" indent="-457200">
              <a:buFont typeface="Arial" panose="020B0604020202020204" pitchFamily="34" charset="0"/>
              <a:buChar char="•"/>
            </a:pPr>
            <a:r>
              <a:rPr lang="en-US" sz="3200" b="1"/>
              <a:t>Key 3 appoints renewal champion</a:t>
            </a:r>
          </a:p>
          <a:p>
            <a:pPr marL="457200" indent="-457200">
              <a:buFont typeface="Arial" panose="020B0604020202020204" pitchFamily="34" charset="0"/>
              <a:buChar char="•"/>
            </a:pPr>
            <a:r>
              <a:rPr lang="en-US" sz="3200" b="1"/>
              <a:t>Unit verifies emails</a:t>
            </a:r>
          </a:p>
          <a:p>
            <a:pPr marL="457200" indent="-457200">
              <a:buFont typeface="Arial" panose="020B0604020202020204" pitchFamily="34" charset="0"/>
              <a:buChar char="•"/>
            </a:pPr>
            <a:r>
              <a:rPr lang="en-US" sz="3200" b="1"/>
              <a:t>Unit decides payment method</a:t>
            </a:r>
          </a:p>
          <a:p>
            <a:pPr marL="457200" indent="-457200">
              <a:buFont typeface="Arial" panose="020B0604020202020204" pitchFamily="34" charset="0"/>
              <a:buChar char="•"/>
            </a:pPr>
            <a:r>
              <a:rPr lang="en-US" sz="3200" b="1"/>
              <a:t>Unit decides auto-renew or manual renew</a:t>
            </a:r>
          </a:p>
          <a:p>
            <a:pPr marL="457200" indent="-457200">
              <a:buFont typeface="Arial" panose="020B0604020202020204" pitchFamily="34" charset="0"/>
              <a:buChar char="•"/>
            </a:pPr>
            <a:r>
              <a:rPr lang="en-US" sz="3200" b="1"/>
              <a:t>Ensure Current SYT for Unit Leaders</a:t>
            </a:r>
            <a:endParaRPr lang="en-US" sz="3200" b="1">
              <a:ea typeface="Calibri"/>
              <a:cs typeface="Calibri"/>
            </a:endParaRPr>
          </a:p>
          <a:p>
            <a:pPr marL="457200" indent="-457200">
              <a:buFont typeface="Arial" panose="020B0604020202020204" pitchFamily="34" charset="0"/>
              <a:buChar char="•"/>
            </a:pPr>
            <a:endParaRPr lang="en-US" sz="3200" b="1"/>
          </a:p>
          <a:p>
            <a:endParaRPr lang="en-US" sz="3200" b="1"/>
          </a:p>
        </p:txBody>
      </p:sp>
    </p:spTree>
    <p:extLst>
      <p:ext uri="{BB962C8B-B14F-4D97-AF65-F5344CB8AC3E}">
        <p14:creationId xmlns:p14="http://schemas.microsoft.com/office/powerpoint/2010/main" val="394923287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AE3AF-5510-0289-CD0A-24BFA866561A}"/>
              </a:ext>
            </a:extLst>
          </p:cNvPr>
          <p:cNvSpPr>
            <a:spLocks noGrp="1"/>
          </p:cNvSpPr>
          <p:nvPr>
            <p:ph type="title"/>
          </p:nvPr>
        </p:nvSpPr>
        <p:spPr>
          <a:xfrm>
            <a:off x="144637" y="461801"/>
            <a:ext cx="8157152" cy="580439"/>
          </a:xfrm>
        </p:spPr>
        <p:txBody>
          <a:bodyPr>
            <a:noAutofit/>
          </a:bodyPr>
          <a:lstStyle/>
          <a:p>
            <a:r>
              <a:rPr lang="en-US" sz="3600" b="1"/>
              <a:t>The Annual </a:t>
            </a:r>
            <a:br>
              <a:rPr lang="en-US" sz="3600" b="1"/>
            </a:br>
            <a:r>
              <a:rPr lang="en-US" sz="3600" b="1"/>
              <a:t>Unit Charter Agreement</a:t>
            </a:r>
          </a:p>
        </p:txBody>
      </p:sp>
      <p:pic>
        <p:nvPicPr>
          <p:cNvPr id="6" name="Picture 5">
            <a:extLst>
              <a:ext uri="{FF2B5EF4-FFF2-40B4-BE49-F238E27FC236}">
                <a16:creationId xmlns:a16="http://schemas.microsoft.com/office/drawing/2014/main" id="{98F30881-4BBB-676F-17F0-1DFBF6562109}"/>
              </a:ext>
            </a:extLst>
          </p:cNvPr>
          <p:cNvPicPr>
            <a:picLocks noChangeAspect="1"/>
          </p:cNvPicPr>
          <p:nvPr/>
        </p:nvPicPr>
        <p:blipFill>
          <a:blip r:embed="rId3"/>
          <a:stretch>
            <a:fillRect/>
          </a:stretch>
        </p:blipFill>
        <p:spPr>
          <a:xfrm>
            <a:off x="150100" y="1261141"/>
            <a:ext cx="5364480" cy="4328715"/>
          </a:xfrm>
          <a:prstGeom prst="rect">
            <a:avLst/>
          </a:prstGeom>
        </p:spPr>
      </p:pic>
      <p:sp>
        <p:nvSpPr>
          <p:cNvPr id="4" name="TextBox 3">
            <a:extLst>
              <a:ext uri="{FF2B5EF4-FFF2-40B4-BE49-F238E27FC236}">
                <a16:creationId xmlns:a16="http://schemas.microsoft.com/office/drawing/2014/main" id="{39AA1EFE-A7F7-8661-B061-B81067976B59}"/>
              </a:ext>
            </a:extLst>
          </p:cNvPr>
          <p:cNvSpPr txBox="1"/>
          <p:nvPr/>
        </p:nvSpPr>
        <p:spPr>
          <a:xfrm>
            <a:off x="5776248" y="4389527"/>
            <a:ext cx="3217652"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hlinkClick r:id="rId4"/>
              </a:rPr>
              <a:t>https://www.scouting.org/wp-content/uploads/2025/04/524-95625-Annual-Charter-Agreement.pdf</a:t>
            </a:r>
            <a:r>
              <a:rPr lang="en-US" dirty="0"/>
              <a:t> </a:t>
            </a:r>
          </a:p>
        </p:txBody>
      </p:sp>
      <p:pic>
        <p:nvPicPr>
          <p:cNvPr id="3" name="Picture 2">
            <a:extLst>
              <a:ext uri="{FF2B5EF4-FFF2-40B4-BE49-F238E27FC236}">
                <a16:creationId xmlns:a16="http://schemas.microsoft.com/office/drawing/2014/main" id="{7E7257DB-E7FF-220A-02E6-8401799E4AF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57950" y="2679225"/>
            <a:ext cx="1276350" cy="1276350"/>
          </a:xfrm>
          <a:prstGeom prst="rect">
            <a:avLst/>
          </a:prstGeom>
        </p:spPr>
      </p:pic>
    </p:spTree>
    <p:extLst>
      <p:ext uri="{BB962C8B-B14F-4D97-AF65-F5344CB8AC3E}">
        <p14:creationId xmlns:p14="http://schemas.microsoft.com/office/powerpoint/2010/main" val="35473542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A665245-7726-CF04-0DB9-D411A0B485BC}"/>
              </a:ext>
            </a:extLst>
          </p:cNvPr>
          <p:cNvSpPr>
            <a:spLocks noGrp="1"/>
          </p:cNvSpPr>
          <p:nvPr>
            <p:ph type="title"/>
          </p:nvPr>
        </p:nvSpPr>
        <p:spPr>
          <a:xfrm>
            <a:off x="138133" y="502386"/>
            <a:ext cx="7040880" cy="540961"/>
          </a:xfrm>
        </p:spPr>
        <p:txBody>
          <a:bodyPr>
            <a:noAutofit/>
          </a:bodyPr>
          <a:lstStyle/>
          <a:p>
            <a:r>
              <a:rPr lang="en-US" sz="3600"/>
              <a:t>Membership Renewal</a:t>
            </a:r>
          </a:p>
        </p:txBody>
      </p:sp>
      <p:sp>
        <p:nvSpPr>
          <p:cNvPr id="6" name="TextBox 5">
            <a:extLst>
              <a:ext uri="{FF2B5EF4-FFF2-40B4-BE49-F238E27FC236}">
                <a16:creationId xmlns:a16="http://schemas.microsoft.com/office/drawing/2014/main" id="{BA349B91-94A2-8F36-C784-CCD895A2CB59}"/>
              </a:ext>
            </a:extLst>
          </p:cNvPr>
          <p:cNvSpPr txBox="1"/>
          <p:nvPr/>
        </p:nvSpPr>
        <p:spPr>
          <a:xfrm>
            <a:off x="280219" y="2459504"/>
            <a:ext cx="8583561" cy="1938992"/>
          </a:xfrm>
          <a:prstGeom prst="rect">
            <a:avLst/>
          </a:prstGeom>
          <a:noFill/>
        </p:spPr>
        <p:txBody>
          <a:bodyPr wrap="square">
            <a:spAutoFit/>
          </a:bodyPr>
          <a:lstStyle/>
          <a:p>
            <a:pPr algn="ctr"/>
            <a:r>
              <a:rPr lang="en-US" sz="3200" b="1">
                <a:effectLst/>
                <a:cs typeface="Arial" panose="020B0604020202020204" pitchFamily="34" charset="0"/>
              </a:rPr>
              <a:t>Member Renewal is separate </a:t>
            </a:r>
          </a:p>
          <a:p>
            <a:pPr algn="ctr"/>
            <a:r>
              <a:rPr lang="en-US" sz="3200" b="1">
                <a:effectLst/>
                <a:cs typeface="Arial" panose="020B0604020202020204" pitchFamily="34" charset="0"/>
              </a:rPr>
              <a:t>from Unit Renewal</a:t>
            </a:r>
          </a:p>
          <a:p>
            <a:br>
              <a:rPr lang="en-US" sz="2800" b="1">
                <a:effectLst/>
                <a:cs typeface="Arial" panose="020B0604020202020204" pitchFamily="34" charset="0"/>
              </a:rPr>
            </a:br>
            <a:endParaRPr lang="en-US" sz="2800" b="1">
              <a:cs typeface="Arial" panose="020B0604020202020204" pitchFamily="34" charset="0"/>
            </a:endParaRPr>
          </a:p>
        </p:txBody>
      </p:sp>
    </p:spTree>
    <p:extLst>
      <p:ext uri="{BB962C8B-B14F-4D97-AF65-F5344CB8AC3E}">
        <p14:creationId xmlns:p14="http://schemas.microsoft.com/office/powerpoint/2010/main" val="1935616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0DEED042-48B3-A34E-D689-1405360ABAFD}"/>
              </a:ext>
            </a:extLst>
          </p:cNvPr>
          <p:cNvSpPr>
            <a:spLocks noGrp="1"/>
          </p:cNvSpPr>
          <p:nvPr>
            <p:ph type="title"/>
          </p:nvPr>
        </p:nvSpPr>
        <p:spPr>
          <a:xfrm>
            <a:off x="220811" y="447176"/>
            <a:ext cx="6994121" cy="540961"/>
          </a:xfrm>
        </p:spPr>
        <p:txBody>
          <a:bodyPr>
            <a:noAutofit/>
          </a:bodyPr>
          <a:lstStyle/>
          <a:p>
            <a:r>
              <a:rPr lang="en-US" sz="3600" b="1"/>
              <a:t>Commissioner Role</a:t>
            </a:r>
          </a:p>
        </p:txBody>
      </p:sp>
      <p:pic>
        <p:nvPicPr>
          <p:cNvPr id="3" name="Picture 2">
            <a:extLst>
              <a:ext uri="{FF2B5EF4-FFF2-40B4-BE49-F238E27FC236}">
                <a16:creationId xmlns:a16="http://schemas.microsoft.com/office/drawing/2014/main" id="{BF059444-8379-A555-204E-6C43572033CA}"/>
              </a:ext>
            </a:extLst>
          </p:cNvPr>
          <p:cNvPicPr>
            <a:picLocks noChangeAspect="1"/>
          </p:cNvPicPr>
          <p:nvPr/>
        </p:nvPicPr>
        <p:blipFill>
          <a:blip r:embed="rId3"/>
          <a:stretch>
            <a:fillRect/>
          </a:stretch>
        </p:blipFill>
        <p:spPr>
          <a:xfrm>
            <a:off x="817410" y="1809792"/>
            <a:ext cx="7509180" cy="3853071"/>
          </a:xfrm>
          <a:prstGeom prst="rect">
            <a:avLst/>
          </a:prstGeom>
          <a:ln>
            <a:solidFill>
              <a:schemeClr val="tx1"/>
            </a:solidFill>
          </a:ln>
        </p:spPr>
      </p:pic>
    </p:spTree>
    <p:extLst>
      <p:ext uri="{BB962C8B-B14F-4D97-AF65-F5344CB8AC3E}">
        <p14:creationId xmlns:p14="http://schemas.microsoft.com/office/powerpoint/2010/main" val="387105879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9664BC0-70A1-2621-D1C2-202412AE5873}"/>
              </a:ext>
            </a:extLst>
          </p:cNvPr>
          <p:cNvSpPr>
            <a:spLocks noGrp="1"/>
          </p:cNvSpPr>
          <p:nvPr>
            <p:ph type="title"/>
          </p:nvPr>
        </p:nvSpPr>
        <p:spPr>
          <a:xfrm>
            <a:off x="180154" y="376100"/>
            <a:ext cx="7040563" cy="539750"/>
          </a:xfrm>
        </p:spPr>
        <p:txBody>
          <a:bodyPr>
            <a:noAutofit/>
          </a:bodyPr>
          <a:lstStyle/>
          <a:p>
            <a:r>
              <a:rPr lang="en-US" sz="3600"/>
              <a:t>Commissioner Role</a:t>
            </a:r>
          </a:p>
        </p:txBody>
      </p:sp>
      <p:sp>
        <p:nvSpPr>
          <p:cNvPr id="4" name="TextBox 3">
            <a:extLst>
              <a:ext uri="{FF2B5EF4-FFF2-40B4-BE49-F238E27FC236}">
                <a16:creationId xmlns:a16="http://schemas.microsoft.com/office/drawing/2014/main" id="{A4D53942-25D8-E77A-ED54-36D844E7CC4B}"/>
              </a:ext>
            </a:extLst>
          </p:cNvPr>
          <p:cNvSpPr txBox="1"/>
          <p:nvPr/>
        </p:nvSpPr>
        <p:spPr>
          <a:xfrm>
            <a:off x="776442" y="1822597"/>
            <a:ext cx="7591116" cy="4401205"/>
          </a:xfrm>
          <a:prstGeom prst="rect">
            <a:avLst/>
          </a:prstGeom>
          <a:noFill/>
        </p:spPr>
        <p:txBody>
          <a:bodyPr wrap="square" rtlCol="0">
            <a:spAutoFit/>
          </a:bodyPr>
          <a:lstStyle/>
          <a:p>
            <a:pPr marL="457200" indent="-457200">
              <a:buFont typeface="Arial" panose="020B0604020202020204" pitchFamily="34" charset="0"/>
              <a:buChar char="•"/>
            </a:pPr>
            <a:r>
              <a:rPr lang="en-US" sz="2800" b="1" dirty="0">
                <a:latin typeface="Calibri" panose="020F0502020204030204" pitchFamily="34" charset="0"/>
                <a:cs typeface="Calibri" panose="020F0502020204030204" pitchFamily="34" charset="0"/>
              </a:rPr>
              <a:t>Is your unit ready?</a:t>
            </a:r>
          </a:p>
          <a:p>
            <a:pPr marL="457200" indent="-457200">
              <a:buFont typeface="Arial" panose="020B0604020202020204" pitchFamily="34" charset="0"/>
              <a:buChar char="•"/>
            </a:pPr>
            <a:r>
              <a:rPr lang="en-US" sz="2800" b="1" dirty="0">
                <a:latin typeface="Calibri" panose="020F0502020204030204" pitchFamily="34" charset="0"/>
                <a:cs typeface="Calibri" panose="020F0502020204030204" pitchFamily="34" charset="0"/>
              </a:rPr>
              <a:t>Has the unit decided whether to employ Unit Pay, Self-pay, or a combination?</a:t>
            </a:r>
          </a:p>
          <a:p>
            <a:pPr marL="457200" indent="-457200">
              <a:buFont typeface="Arial" panose="020B0604020202020204" pitchFamily="34" charset="0"/>
              <a:buChar char="•"/>
            </a:pPr>
            <a:r>
              <a:rPr lang="en-US" sz="2800" b="1" dirty="0">
                <a:latin typeface="Calibri" panose="020F0502020204030204" pitchFamily="34" charset="0"/>
                <a:cs typeface="Calibri" panose="020F0502020204030204" pitchFamily="34" charset="0"/>
              </a:rPr>
              <a:t>Has the unit selected auto or manual approval for adult renewals?</a:t>
            </a:r>
          </a:p>
          <a:p>
            <a:pPr marL="457200" indent="-457200">
              <a:buFont typeface="Arial" panose="020B0604020202020204" pitchFamily="34" charset="0"/>
              <a:buChar char="•"/>
            </a:pPr>
            <a:r>
              <a:rPr lang="en-US" sz="2800" b="1" dirty="0">
                <a:latin typeface="Calibri" panose="020F0502020204030204" pitchFamily="34" charset="0"/>
                <a:cs typeface="Calibri" panose="020F0502020204030204" pitchFamily="34" charset="0"/>
              </a:rPr>
              <a:t>Do your members/parents understand what they do or do not need to do?</a:t>
            </a:r>
          </a:p>
          <a:p>
            <a:pPr marL="457200" indent="-457200">
              <a:buFont typeface="Arial" panose="020B0604020202020204" pitchFamily="34" charset="0"/>
              <a:buChar char="•"/>
            </a:pPr>
            <a:r>
              <a:rPr lang="en-US" sz="2800" b="1" dirty="0">
                <a:latin typeface="Calibri" panose="020F0502020204030204" pitchFamily="34" charset="0"/>
                <a:cs typeface="Calibri" panose="020F0502020204030204" pitchFamily="34" charset="0"/>
              </a:rPr>
              <a:t>Is everyone’s email correct in scouting.org?</a:t>
            </a:r>
          </a:p>
          <a:p>
            <a:pPr marL="457200" indent="-457200">
              <a:buFont typeface="Arial" panose="020B0604020202020204" pitchFamily="34" charset="0"/>
              <a:buChar char="•"/>
            </a:pPr>
            <a:r>
              <a:rPr lang="en-US" sz="2800" b="1" dirty="0">
                <a:latin typeface="Calibri" panose="020F0502020204030204" pitchFamily="34" charset="0"/>
                <a:cs typeface="Calibri" panose="020F0502020204030204" pitchFamily="34" charset="0"/>
              </a:rPr>
              <a:t>Does every Scout under 18 have an associated parent’s/guardian’s email?</a:t>
            </a:r>
          </a:p>
        </p:txBody>
      </p:sp>
      <p:sp>
        <p:nvSpPr>
          <p:cNvPr id="5" name="TextBox 4">
            <a:extLst>
              <a:ext uri="{FF2B5EF4-FFF2-40B4-BE49-F238E27FC236}">
                <a16:creationId xmlns:a16="http://schemas.microsoft.com/office/drawing/2014/main" id="{6BC17111-BBB6-4A09-ADB5-E44F36E0ADFE}"/>
              </a:ext>
            </a:extLst>
          </p:cNvPr>
          <p:cNvSpPr txBox="1"/>
          <p:nvPr/>
        </p:nvSpPr>
        <p:spPr>
          <a:xfrm>
            <a:off x="631556" y="1237822"/>
            <a:ext cx="7880888" cy="584775"/>
          </a:xfrm>
          <a:prstGeom prst="rect">
            <a:avLst/>
          </a:prstGeom>
          <a:noFill/>
        </p:spPr>
        <p:txBody>
          <a:bodyPr wrap="square">
            <a:spAutoFit/>
          </a:bodyPr>
          <a:lstStyle/>
          <a:p>
            <a:r>
              <a:rPr lang="en-US" sz="3200" b="1" dirty="0">
                <a:latin typeface="Calibri" panose="020F0502020204030204" pitchFamily="34" charset="0"/>
                <a:cs typeface="Calibri" panose="020F0502020204030204" pitchFamily="34" charset="0"/>
              </a:rPr>
              <a:t>Commissioners can support units by asking</a:t>
            </a:r>
            <a:r>
              <a:rPr lang="en-US" sz="3200"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256059479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5003E1E-1031-B800-1939-870489EA295B}"/>
              </a:ext>
            </a:extLst>
          </p:cNvPr>
          <p:cNvSpPr>
            <a:spLocks noGrp="1"/>
          </p:cNvSpPr>
          <p:nvPr>
            <p:ph type="title"/>
          </p:nvPr>
        </p:nvSpPr>
        <p:spPr>
          <a:xfrm>
            <a:off x="206619" y="473800"/>
            <a:ext cx="6994121" cy="540961"/>
          </a:xfrm>
        </p:spPr>
        <p:txBody>
          <a:bodyPr>
            <a:noAutofit/>
          </a:bodyPr>
          <a:lstStyle/>
          <a:p>
            <a:r>
              <a:rPr lang="en-US" sz="3600"/>
              <a:t>Commissioner Role</a:t>
            </a:r>
          </a:p>
        </p:txBody>
      </p:sp>
      <p:pic>
        <p:nvPicPr>
          <p:cNvPr id="4" name="Picture 3">
            <a:extLst>
              <a:ext uri="{FF2B5EF4-FFF2-40B4-BE49-F238E27FC236}">
                <a16:creationId xmlns:a16="http://schemas.microsoft.com/office/drawing/2014/main" id="{9D05C9AD-B2B8-8372-50B6-623072E9D1AB}"/>
              </a:ext>
            </a:extLst>
          </p:cNvPr>
          <p:cNvPicPr>
            <a:picLocks noChangeAspect="1"/>
          </p:cNvPicPr>
          <p:nvPr/>
        </p:nvPicPr>
        <p:blipFill>
          <a:blip r:embed="rId3"/>
          <a:stretch>
            <a:fillRect/>
          </a:stretch>
        </p:blipFill>
        <p:spPr>
          <a:xfrm>
            <a:off x="867813" y="1573306"/>
            <a:ext cx="7408374" cy="4310274"/>
          </a:xfrm>
          <a:prstGeom prst="rect">
            <a:avLst/>
          </a:prstGeom>
          <a:ln>
            <a:solidFill>
              <a:schemeClr val="tx1"/>
            </a:solidFill>
          </a:ln>
        </p:spPr>
      </p:pic>
    </p:spTree>
    <p:extLst>
      <p:ext uri="{BB962C8B-B14F-4D97-AF65-F5344CB8AC3E}">
        <p14:creationId xmlns:p14="http://schemas.microsoft.com/office/powerpoint/2010/main" val="139039546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F1820EE1-5F3C-F672-2B23-827B37C5A3BD}"/>
              </a:ext>
            </a:extLst>
          </p:cNvPr>
          <p:cNvPicPr>
            <a:picLocks noChangeAspect="1"/>
          </p:cNvPicPr>
          <p:nvPr/>
        </p:nvPicPr>
        <p:blipFill>
          <a:blip r:embed="rId3"/>
          <a:stretch>
            <a:fillRect/>
          </a:stretch>
        </p:blipFill>
        <p:spPr>
          <a:xfrm>
            <a:off x="160637" y="2458995"/>
            <a:ext cx="8627123" cy="3614674"/>
          </a:xfrm>
          <a:prstGeom prst="rect">
            <a:avLst/>
          </a:prstGeom>
          <a:ln>
            <a:solidFill>
              <a:schemeClr val="accent1"/>
            </a:solidFill>
          </a:ln>
        </p:spPr>
      </p:pic>
      <p:sp>
        <p:nvSpPr>
          <p:cNvPr id="5" name="Oval 4">
            <a:extLst>
              <a:ext uri="{FF2B5EF4-FFF2-40B4-BE49-F238E27FC236}">
                <a16:creationId xmlns:a16="http://schemas.microsoft.com/office/drawing/2014/main" id="{2DBEC67A-307B-A3AD-095B-9B0ABBAD9C6E}"/>
              </a:ext>
            </a:extLst>
          </p:cNvPr>
          <p:cNvSpPr/>
          <p:nvPr/>
        </p:nvSpPr>
        <p:spPr>
          <a:xfrm>
            <a:off x="3806933" y="5196016"/>
            <a:ext cx="1334530" cy="32127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7162CE22-BD65-3EE3-3A87-C16F4D43712D}"/>
              </a:ext>
            </a:extLst>
          </p:cNvPr>
          <p:cNvSpPr>
            <a:spLocks noGrp="1"/>
          </p:cNvSpPr>
          <p:nvPr>
            <p:ph type="title"/>
          </p:nvPr>
        </p:nvSpPr>
        <p:spPr>
          <a:xfrm>
            <a:off x="160637" y="771874"/>
            <a:ext cx="7737118" cy="568834"/>
          </a:xfrm>
        </p:spPr>
        <p:txBody>
          <a:bodyPr>
            <a:noAutofit/>
          </a:bodyPr>
          <a:lstStyle/>
          <a:p>
            <a:r>
              <a:rPr lang="en-US" sz="3600"/>
              <a:t>Commissioner Role</a:t>
            </a:r>
            <a:br>
              <a:rPr lang="en-US" sz="3600"/>
            </a:br>
            <a:r>
              <a:rPr lang="en-US" sz="3600"/>
              <a:t>Charter Certificates</a:t>
            </a:r>
          </a:p>
        </p:txBody>
      </p:sp>
    </p:spTree>
    <p:extLst>
      <p:ext uri="{BB962C8B-B14F-4D97-AF65-F5344CB8AC3E}">
        <p14:creationId xmlns:p14="http://schemas.microsoft.com/office/powerpoint/2010/main" val="52896316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650"/>
        <p:cNvGrpSpPr/>
        <p:nvPr/>
      </p:nvGrpSpPr>
      <p:grpSpPr>
        <a:xfrm>
          <a:off x="0" y="0"/>
          <a:ext cx="0" cy="0"/>
          <a:chOff x="0" y="0"/>
          <a:chExt cx="0" cy="0"/>
        </a:xfrm>
      </p:grpSpPr>
      <p:pic>
        <p:nvPicPr>
          <p:cNvPr id="651" name="Google Shape;651;p73"/>
          <p:cNvPicPr preferRelativeResize="0"/>
          <p:nvPr/>
        </p:nvPicPr>
        <p:blipFill rotWithShape="1">
          <a:blip r:embed="rId3">
            <a:alphaModFix/>
          </a:blip>
          <a:srcRect/>
          <a:stretch/>
        </p:blipFill>
        <p:spPr>
          <a:xfrm>
            <a:off x="1778668" y="1831634"/>
            <a:ext cx="5586663" cy="3710545"/>
          </a:xfrm>
          <a:prstGeom prst="rect">
            <a:avLst/>
          </a:prstGeom>
          <a:noFill/>
          <a:ln w="88900" cap="sq" cmpd="thickThin">
            <a:solidFill>
              <a:srgbClr val="000000"/>
            </a:solidFill>
            <a:prstDash val="solid"/>
            <a:miter lim="800000"/>
            <a:headEnd type="none" w="sm" len="sm"/>
            <a:tailEnd type="none" w="sm" len="sm"/>
          </a:ln>
        </p:spPr>
      </p:pic>
      <p:sp>
        <p:nvSpPr>
          <p:cNvPr id="653" name="Google Shape;653;p73"/>
          <p:cNvSpPr txBox="1"/>
          <p:nvPr/>
        </p:nvSpPr>
        <p:spPr>
          <a:xfrm>
            <a:off x="187583" y="461352"/>
            <a:ext cx="4182457" cy="709246"/>
          </a:xfrm>
          <a:prstGeom prst="rect">
            <a:avLst/>
          </a:prstGeom>
          <a:noFill/>
          <a:ln>
            <a:noFill/>
          </a:ln>
        </p:spPr>
        <p:txBody>
          <a:bodyPr spcFirstLastPara="1" wrap="square" lIns="91425" tIns="45700" rIns="91425" bIns="45700" anchor="t" anchorCtr="0">
            <a:noAutofit/>
          </a:bodyPr>
          <a:lstStyle/>
          <a:p>
            <a:pPr marL="0" marR="0" lvl="0" indent="0" rtl="0">
              <a:lnSpc>
                <a:spcPct val="90000"/>
              </a:lnSpc>
              <a:spcBef>
                <a:spcPts val="0"/>
              </a:spcBef>
              <a:spcAft>
                <a:spcPts val="0"/>
              </a:spcAft>
              <a:buClr>
                <a:schemeClr val="dk1"/>
              </a:buClr>
              <a:buSzPts val="4800"/>
              <a:buFont typeface="Calibri"/>
              <a:buNone/>
            </a:pPr>
            <a:r>
              <a:rPr lang="en-US" sz="3600" b="1">
                <a:solidFill>
                  <a:schemeClr val="dk1"/>
                </a:solidFill>
                <a:latin typeface="Calibri"/>
                <a:ea typeface="Calibri"/>
                <a:cs typeface="Calibri"/>
                <a:sym typeface="Calibri"/>
              </a:rPr>
              <a:t>Charter Presentation</a:t>
            </a:r>
            <a:endParaRPr sz="36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33506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AB353E-EA13-2E91-8906-F64C4E501122}"/>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E8391845-81A4-D84C-0138-D7BE2A05CE41}"/>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2D1517E7-F971-F5B5-4292-B27049EBF5E8}"/>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59B9B4B0-8B84-5237-D6D6-661B98AA9B2B}"/>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sp>
        <p:nvSpPr>
          <p:cNvPr id="2" name="TextBox 1">
            <a:extLst>
              <a:ext uri="{FF2B5EF4-FFF2-40B4-BE49-F238E27FC236}">
                <a16:creationId xmlns:a16="http://schemas.microsoft.com/office/drawing/2014/main" id="{78FA83CB-CD57-D09F-5C51-502126F23FAA}"/>
              </a:ext>
            </a:extLst>
          </p:cNvPr>
          <p:cNvSpPr txBox="1"/>
          <p:nvPr/>
        </p:nvSpPr>
        <p:spPr>
          <a:xfrm>
            <a:off x="122445" y="438202"/>
            <a:ext cx="4932948" cy="1200329"/>
          </a:xfrm>
          <a:prstGeom prst="rect">
            <a:avLst/>
          </a:prstGeom>
          <a:noFill/>
        </p:spPr>
        <p:txBody>
          <a:bodyPr wrap="square" rtlCol="0">
            <a:spAutoFit/>
          </a:bodyPr>
          <a:lstStyle/>
          <a:p>
            <a:r>
              <a:rPr lang="en-US" sz="3600" b="1"/>
              <a:t>Components of Unit Service</a:t>
            </a:r>
          </a:p>
        </p:txBody>
      </p:sp>
      <p:pic>
        <p:nvPicPr>
          <p:cNvPr id="20" name="Picture 19">
            <a:extLst>
              <a:ext uri="{FF2B5EF4-FFF2-40B4-BE49-F238E27FC236}">
                <a16:creationId xmlns:a16="http://schemas.microsoft.com/office/drawing/2014/main" id="{0EEE03D2-BB1C-00BB-B734-371627421DE1}"/>
              </a:ext>
            </a:extLst>
          </p:cNvPr>
          <p:cNvPicPr>
            <a:picLocks noChangeAspect="1"/>
          </p:cNvPicPr>
          <p:nvPr/>
        </p:nvPicPr>
        <p:blipFill>
          <a:blip r:embed="rId3"/>
          <a:stretch>
            <a:fillRect/>
          </a:stretch>
        </p:blipFill>
        <p:spPr>
          <a:xfrm>
            <a:off x="1671257" y="1733879"/>
            <a:ext cx="5757523" cy="3598452"/>
          </a:xfrm>
          <a:prstGeom prst="rect">
            <a:avLst/>
          </a:prstGeom>
        </p:spPr>
      </p:pic>
    </p:spTree>
    <p:extLst>
      <p:ext uri="{BB962C8B-B14F-4D97-AF65-F5344CB8AC3E}">
        <p14:creationId xmlns:p14="http://schemas.microsoft.com/office/powerpoint/2010/main" val="18420425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683"/>
        <p:cNvGrpSpPr/>
        <p:nvPr/>
      </p:nvGrpSpPr>
      <p:grpSpPr>
        <a:xfrm>
          <a:off x="0" y="0"/>
          <a:ext cx="0" cy="0"/>
          <a:chOff x="0" y="0"/>
          <a:chExt cx="0" cy="0"/>
        </a:xfrm>
      </p:grpSpPr>
      <p:sp>
        <p:nvSpPr>
          <p:cNvPr id="684" name="Google Shape;684;p77"/>
          <p:cNvSpPr/>
          <p:nvPr/>
        </p:nvSpPr>
        <p:spPr>
          <a:xfrm>
            <a:off x="206590" y="213798"/>
            <a:ext cx="7962049" cy="1200288"/>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a:solidFill>
                  <a:schemeClr val="dk1"/>
                </a:solidFill>
                <a:ea typeface="Calibri"/>
                <a:cs typeface="Calibri"/>
                <a:sym typeface="Calibri"/>
              </a:rPr>
              <a:t>Commissioner </a:t>
            </a:r>
          </a:p>
          <a:p>
            <a:pPr marL="0" marR="0" lvl="0" indent="0" rtl="0">
              <a:spcBef>
                <a:spcPts val="0"/>
              </a:spcBef>
              <a:spcAft>
                <a:spcPts val="0"/>
              </a:spcAft>
              <a:buNone/>
            </a:pPr>
            <a:r>
              <a:rPr lang="en-US" sz="3600" b="1">
                <a:solidFill>
                  <a:schemeClr val="dk1"/>
                </a:solidFill>
                <a:ea typeface="Calibri"/>
                <a:cs typeface="Calibri"/>
                <a:sym typeface="Calibri"/>
              </a:rPr>
              <a:t>Recognition Resources</a:t>
            </a:r>
            <a:endParaRPr sz="3600" b="1">
              <a:solidFill>
                <a:schemeClr val="dk1"/>
              </a:solidFill>
              <a:ea typeface="Calibri"/>
              <a:cs typeface="Calibri"/>
              <a:sym typeface="Calibri"/>
            </a:endParaRPr>
          </a:p>
        </p:txBody>
      </p:sp>
      <p:pic>
        <p:nvPicPr>
          <p:cNvPr id="685" name="Google Shape;685;p77"/>
          <p:cNvPicPr preferRelativeResize="0"/>
          <p:nvPr/>
        </p:nvPicPr>
        <p:blipFill rotWithShape="1">
          <a:blip r:embed="rId3">
            <a:alphaModFix/>
          </a:blip>
          <a:srcRect/>
          <a:stretch/>
        </p:blipFill>
        <p:spPr>
          <a:xfrm>
            <a:off x="5146633" y="1790145"/>
            <a:ext cx="2183642" cy="914400"/>
          </a:xfrm>
          <a:prstGeom prst="rect">
            <a:avLst/>
          </a:prstGeom>
          <a:noFill/>
          <a:ln>
            <a:noFill/>
          </a:ln>
        </p:spPr>
      </p:pic>
      <p:pic>
        <p:nvPicPr>
          <p:cNvPr id="686" name="Google Shape;686;p77"/>
          <p:cNvPicPr preferRelativeResize="0"/>
          <p:nvPr/>
        </p:nvPicPr>
        <p:blipFill rotWithShape="1">
          <a:blip r:embed="rId4">
            <a:alphaModFix/>
          </a:blip>
          <a:srcRect/>
          <a:stretch/>
        </p:blipFill>
        <p:spPr>
          <a:xfrm>
            <a:off x="2511401" y="3584989"/>
            <a:ext cx="1950720" cy="914400"/>
          </a:xfrm>
          <a:prstGeom prst="rect">
            <a:avLst/>
          </a:prstGeom>
          <a:noFill/>
          <a:ln>
            <a:noFill/>
          </a:ln>
        </p:spPr>
      </p:pic>
      <p:pic>
        <p:nvPicPr>
          <p:cNvPr id="687" name="Google Shape;687;p77"/>
          <p:cNvPicPr preferRelativeResize="0"/>
          <p:nvPr/>
        </p:nvPicPr>
        <p:blipFill rotWithShape="1">
          <a:blip r:embed="rId5">
            <a:alphaModFix/>
          </a:blip>
          <a:srcRect/>
          <a:stretch/>
        </p:blipFill>
        <p:spPr>
          <a:xfrm>
            <a:off x="1439066" y="1790145"/>
            <a:ext cx="1950720" cy="914400"/>
          </a:xfrm>
          <a:prstGeom prst="rect">
            <a:avLst/>
          </a:prstGeom>
          <a:noFill/>
          <a:ln>
            <a:noFill/>
          </a:ln>
        </p:spPr>
      </p:pic>
      <p:sp>
        <p:nvSpPr>
          <p:cNvPr id="688" name="Google Shape;688;p77"/>
          <p:cNvSpPr txBox="1"/>
          <p:nvPr/>
        </p:nvSpPr>
        <p:spPr>
          <a:xfrm>
            <a:off x="1928459" y="4551859"/>
            <a:ext cx="3455113" cy="58473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600" b="1">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Commissioner Award of Excellence</a:t>
            </a:r>
            <a:endParaRPr sz="1600" b="1">
              <a:latin typeface="Calibri" panose="020F0502020204030204" pitchFamily="34" charset="0"/>
              <a:ea typeface="Calibri" panose="020F0502020204030204" pitchFamily="34" charset="0"/>
              <a:cs typeface="Calibri" panose="020F0502020204030204" pitchFamily="34" charset="0"/>
            </a:endParaRPr>
          </a:p>
          <a:p>
            <a:pPr marL="0" marR="0" lvl="0" indent="0" algn="ctr" rtl="0">
              <a:spcBef>
                <a:spcPts val="0"/>
              </a:spcBef>
              <a:spcAft>
                <a:spcPts val="0"/>
              </a:spcAft>
              <a:buNone/>
            </a:pPr>
            <a:r>
              <a:rPr lang="en-US" sz="1600" b="1">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in Unit Service</a:t>
            </a:r>
            <a:endParaRPr sz="1600" b="1">
              <a:latin typeface="Calibri" panose="020F0502020204030204" pitchFamily="34" charset="0"/>
              <a:ea typeface="Calibri" panose="020F0502020204030204" pitchFamily="34" charset="0"/>
              <a:cs typeface="Calibri" panose="020F0502020204030204" pitchFamily="34" charset="0"/>
            </a:endParaRPr>
          </a:p>
        </p:txBody>
      </p:sp>
      <p:sp>
        <p:nvSpPr>
          <p:cNvPr id="689" name="Google Shape;689;p77"/>
          <p:cNvSpPr txBox="1"/>
          <p:nvPr/>
        </p:nvSpPr>
        <p:spPr>
          <a:xfrm>
            <a:off x="4572000" y="2739292"/>
            <a:ext cx="3513718" cy="58473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600" b="1">
                <a:solidFill>
                  <a:schemeClr val="dk1"/>
                </a:solidFill>
                <a:ea typeface="Calibri"/>
                <a:cs typeface="Calibri"/>
                <a:sym typeface="Calibri"/>
              </a:rPr>
              <a:t>Doctorate of Commissioner Science</a:t>
            </a:r>
            <a:endParaRPr sz="1600" b="1"/>
          </a:p>
          <a:p>
            <a:pPr marL="0" marR="0" lvl="0" indent="0" algn="ctr" rtl="0">
              <a:spcBef>
                <a:spcPts val="0"/>
              </a:spcBef>
              <a:spcAft>
                <a:spcPts val="0"/>
              </a:spcAft>
              <a:buNone/>
            </a:pPr>
            <a:r>
              <a:rPr lang="en-US" sz="1600" b="1">
                <a:solidFill>
                  <a:schemeClr val="dk1"/>
                </a:solidFill>
                <a:ea typeface="Calibri"/>
                <a:cs typeface="Calibri"/>
                <a:sym typeface="Calibri"/>
              </a:rPr>
              <a:t>Knot Award</a:t>
            </a:r>
            <a:endParaRPr b="1"/>
          </a:p>
        </p:txBody>
      </p:sp>
      <p:sp>
        <p:nvSpPr>
          <p:cNvPr id="690" name="Google Shape;690;p77"/>
          <p:cNvSpPr txBox="1"/>
          <p:nvPr/>
        </p:nvSpPr>
        <p:spPr>
          <a:xfrm>
            <a:off x="726522" y="2751730"/>
            <a:ext cx="3569759" cy="58473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600" b="1">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Distinguished Commissioner Service</a:t>
            </a:r>
            <a:endParaRPr sz="1600" b="1">
              <a:latin typeface="Calibri" panose="020F0502020204030204" pitchFamily="34" charset="0"/>
              <a:ea typeface="Calibri" panose="020F0502020204030204" pitchFamily="34" charset="0"/>
              <a:cs typeface="Calibri" panose="020F0502020204030204" pitchFamily="34" charset="0"/>
            </a:endParaRPr>
          </a:p>
          <a:p>
            <a:pPr marL="0" marR="0" lvl="0" indent="0" algn="ctr" rtl="0">
              <a:spcBef>
                <a:spcPts val="0"/>
              </a:spcBef>
              <a:spcAft>
                <a:spcPts val="0"/>
              </a:spcAft>
              <a:buNone/>
            </a:pPr>
            <a:r>
              <a:rPr lang="en-US" sz="1600" b="1">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Award</a:t>
            </a:r>
            <a:endParaRPr sz="1600" b="1">
              <a:latin typeface="Calibri" panose="020F0502020204030204" pitchFamily="34" charset="0"/>
              <a:ea typeface="Calibri" panose="020F0502020204030204" pitchFamily="34" charset="0"/>
              <a:cs typeface="Calibri" panose="020F0502020204030204" pitchFamily="34" charset="0"/>
            </a:endParaRPr>
          </a:p>
        </p:txBody>
      </p:sp>
      <p:pic>
        <p:nvPicPr>
          <p:cNvPr id="691" name="Google Shape;691;p77" descr="https://filestore.scouting.org/filestore/commissioner/images/ArrowheadHonor_thumb.jpg"/>
          <p:cNvPicPr preferRelativeResize="0"/>
          <p:nvPr/>
        </p:nvPicPr>
        <p:blipFill rotWithShape="1">
          <a:blip r:embed="rId6">
            <a:alphaModFix/>
          </a:blip>
          <a:srcRect/>
          <a:stretch/>
        </p:blipFill>
        <p:spPr>
          <a:xfrm>
            <a:off x="466885" y="3738027"/>
            <a:ext cx="1263808" cy="1398567"/>
          </a:xfrm>
          <a:prstGeom prst="rect">
            <a:avLst/>
          </a:prstGeom>
          <a:noFill/>
          <a:ln>
            <a:noFill/>
          </a:ln>
        </p:spPr>
      </p:pic>
      <p:sp>
        <p:nvSpPr>
          <p:cNvPr id="692" name="Google Shape;692;p77"/>
          <p:cNvSpPr txBox="1"/>
          <p:nvPr/>
        </p:nvSpPr>
        <p:spPr>
          <a:xfrm>
            <a:off x="289718" y="5189064"/>
            <a:ext cx="1872821" cy="33851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600" b="1">
                <a:solidFill>
                  <a:schemeClr val="dk1"/>
                </a:solidFill>
                <a:latin typeface="Calibri"/>
                <a:ea typeface="Calibri"/>
                <a:cs typeface="Calibri"/>
                <a:sym typeface="Calibri"/>
              </a:rPr>
              <a:t>Arrowhead Honor</a:t>
            </a:r>
            <a:endParaRPr sz="1600" b="1"/>
          </a:p>
        </p:txBody>
      </p:sp>
      <p:pic>
        <p:nvPicPr>
          <p:cNvPr id="693" name="Google Shape;693;p77" descr="A picture containing food&#10;&#10;Description automatically generated"/>
          <p:cNvPicPr preferRelativeResize="0"/>
          <p:nvPr/>
        </p:nvPicPr>
        <p:blipFill rotWithShape="1">
          <a:blip r:embed="rId7">
            <a:alphaModFix/>
          </a:blip>
          <a:srcRect/>
          <a:stretch/>
        </p:blipFill>
        <p:spPr>
          <a:xfrm>
            <a:off x="5685313" y="3569237"/>
            <a:ext cx="2183642" cy="914400"/>
          </a:xfrm>
          <a:prstGeom prst="rect">
            <a:avLst/>
          </a:prstGeom>
          <a:noFill/>
          <a:ln>
            <a:noFill/>
          </a:ln>
        </p:spPr>
      </p:pic>
      <p:sp>
        <p:nvSpPr>
          <p:cNvPr id="694" name="Google Shape;694;p77"/>
          <p:cNvSpPr txBox="1"/>
          <p:nvPr/>
        </p:nvSpPr>
        <p:spPr>
          <a:xfrm>
            <a:off x="5779104" y="4597181"/>
            <a:ext cx="1996059" cy="33851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600" b="1">
                <a:solidFill>
                  <a:schemeClr val="dk1"/>
                </a:solidFill>
                <a:latin typeface="Calibri"/>
                <a:ea typeface="Calibri"/>
                <a:cs typeface="Calibri"/>
                <a:sym typeface="Calibri"/>
              </a:rPr>
              <a:t>Commissioners Key</a:t>
            </a:r>
            <a:endParaRPr sz="1600" b="1"/>
          </a:p>
        </p:txBody>
      </p:sp>
      <p:pic>
        <p:nvPicPr>
          <p:cNvPr id="2" name="Picture 1">
            <a:extLst>
              <a:ext uri="{FF2B5EF4-FFF2-40B4-BE49-F238E27FC236}">
                <a16:creationId xmlns:a16="http://schemas.microsoft.com/office/drawing/2014/main" id="{9DC085BD-A10B-3D9B-9E4B-D135C4233EC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057678" y="5481141"/>
            <a:ext cx="1028040" cy="1028040"/>
          </a:xfrm>
          <a:prstGeom prst="rect">
            <a:avLst/>
          </a:prstGeom>
        </p:spPr>
      </p:pic>
      <p:sp>
        <p:nvSpPr>
          <p:cNvPr id="4" name="TextBox 3">
            <a:extLst>
              <a:ext uri="{FF2B5EF4-FFF2-40B4-BE49-F238E27FC236}">
                <a16:creationId xmlns:a16="http://schemas.microsoft.com/office/drawing/2014/main" id="{957C9987-C57C-0E36-9D9D-A70D67F5CF47}"/>
              </a:ext>
            </a:extLst>
          </p:cNvPr>
          <p:cNvSpPr txBox="1"/>
          <p:nvPr/>
        </p:nvSpPr>
        <p:spPr>
          <a:xfrm>
            <a:off x="2933263" y="5727221"/>
            <a:ext cx="3843870" cy="584775"/>
          </a:xfrm>
          <a:prstGeom prst="rect">
            <a:avLst/>
          </a:prstGeom>
          <a:noFill/>
        </p:spPr>
        <p:txBody>
          <a:bodyPr wrap="square">
            <a:spAutoFit/>
          </a:bodyPr>
          <a:lstStyle/>
          <a:p>
            <a:pPr marL="0" marR="0"/>
            <a:r>
              <a:rPr lang="en-US" sz="1600" b="1" u="sng">
                <a:solidFill>
                  <a:srgbClr val="0563C1"/>
                </a:solidFill>
                <a:effectLst/>
                <a:latin typeface="Calibri" panose="020F0502020204030204" pitchFamily="34" charset="0"/>
                <a:ea typeface="Times New Roman" panose="02020603050405020304" pitchFamily="18" charset="0"/>
                <a:hlinkClick r:id="rId9"/>
              </a:rPr>
              <a:t>https://www.scouting.org/commissioners/recognition/</a:t>
            </a:r>
            <a:endParaRPr lang="en-US" sz="1600">
              <a:effectLst/>
              <a:latin typeface="Times New Roman" panose="02020603050405020304" pitchFamily="18" charset="0"/>
              <a:ea typeface="Times New Roman" panose="02020603050405020304" pitchFamily="18" charset="0"/>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699"/>
        <p:cNvGrpSpPr/>
        <p:nvPr/>
      </p:nvGrpSpPr>
      <p:grpSpPr>
        <a:xfrm>
          <a:off x="0" y="0"/>
          <a:ext cx="0" cy="0"/>
          <a:chOff x="0" y="0"/>
          <a:chExt cx="0" cy="0"/>
        </a:xfrm>
      </p:grpSpPr>
      <p:sp>
        <p:nvSpPr>
          <p:cNvPr id="700" name="Google Shape;700;p78"/>
          <p:cNvSpPr/>
          <p:nvPr/>
        </p:nvSpPr>
        <p:spPr>
          <a:xfrm>
            <a:off x="3218702" y="1327750"/>
            <a:ext cx="5295906" cy="5170606"/>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400"/>
              <a:buFont typeface="Arial"/>
              <a:buChar char="•"/>
            </a:pPr>
            <a:r>
              <a:rPr lang="en-US" sz="2800" b="1" dirty="0">
                <a:solidFill>
                  <a:schemeClr val="dk1"/>
                </a:solidFill>
                <a:ea typeface="Calibri"/>
                <a:cs typeface="Calibri"/>
                <a:sym typeface="Calibri"/>
              </a:rPr>
              <a:t>Program Acclimation</a:t>
            </a:r>
            <a:endParaRPr sz="2800" b="1" dirty="0"/>
          </a:p>
          <a:p>
            <a:pPr marL="342900" marR="0" lvl="0" indent="-342900" algn="l" rtl="0">
              <a:spcBef>
                <a:spcPts val="1000"/>
              </a:spcBef>
              <a:spcAft>
                <a:spcPts val="0"/>
              </a:spcAft>
              <a:buClr>
                <a:schemeClr val="dk1"/>
              </a:buClr>
              <a:buSzPts val="2400"/>
              <a:buFont typeface="Arial"/>
              <a:buChar char="•"/>
            </a:pPr>
            <a:r>
              <a:rPr lang="en-US" sz="2800" b="1" dirty="0">
                <a:solidFill>
                  <a:schemeClr val="dk1"/>
                </a:solidFill>
                <a:ea typeface="Calibri"/>
                <a:cs typeface="Calibri"/>
                <a:sym typeface="Calibri"/>
              </a:rPr>
              <a:t>Supplemental training at monthly district commissioner  meetings</a:t>
            </a:r>
            <a:endParaRPr sz="2800" b="1" dirty="0"/>
          </a:p>
          <a:p>
            <a:pPr marL="342900" marR="0" lvl="0" indent="-342900" algn="l" rtl="0">
              <a:spcBef>
                <a:spcPts val="1000"/>
              </a:spcBef>
              <a:spcAft>
                <a:spcPts val="0"/>
              </a:spcAft>
              <a:buClr>
                <a:schemeClr val="dk1"/>
              </a:buClr>
              <a:buSzPts val="2400"/>
              <a:buFont typeface="Arial"/>
              <a:buChar char="•"/>
            </a:pPr>
            <a:r>
              <a:rPr lang="en-US" sz="2800" b="1" dirty="0">
                <a:solidFill>
                  <a:schemeClr val="dk1"/>
                </a:solidFill>
                <a:ea typeface="Calibri"/>
                <a:cs typeface="Calibri"/>
                <a:sym typeface="Calibri"/>
              </a:rPr>
              <a:t>Scouting America Learn Center</a:t>
            </a:r>
            <a:endParaRPr sz="2800" b="1" dirty="0"/>
          </a:p>
          <a:p>
            <a:pPr marL="342900" marR="0" lvl="0" indent="-342900" algn="l" rtl="0">
              <a:spcBef>
                <a:spcPts val="1000"/>
              </a:spcBef>
              <a:spcAft>
                <a:spcPts val="0"/>
              </a:spcAft>
              <a:buClr>
                <a:schemeClr val="dk1"/>
              </a:buClr>
              <a:buSzPts val="2400"/>
              <a:buFont typeface="Arial"/>
              <a:buChar char="•"/>
            </a:pPr>
            <a:r>
              <a:rPr lang="en-US" sz="2800" b="1" dirty="0">
                <a:solidFill>
                  <a:schemeClr val="dk1"/>
                </a:solidFill>
                <a:ea typeface="Calibri"/>
                <a:cs typeface="Calibri"/>
                <a:sym typeface="Calibri"/>
              </a:rPr>
              <a:t>College of Commissioner Science</a:t>
            </a:r>
            <a:endParaRPr sz="2800" b="1" dirty="0"/>
          </a:p>
          <a:p>
            <a:pPr marL="342900" marR="0" lvl="0" indent="-342900" algn="l" rtl="0">
              <a:spcBef>
                <a:spcPts val="1000"/>
              </a:spcBef>
              <a:spcAft>
                <a:spcPts val="0"/>
              </a:spcAft>
              <a:buClr>
                <a:schemeClr val="dk1"/>
              </a:buClr>
              <a:buSzPts val="2400"/>
              <a:buFont typeface="Arial"/>
              <a:buChar char="•"/>
            </a:pPr>
            <a:r>
              <a:rPr lang="en-US" sz="2800" b="1" dirty="0">
                <a:solidFill>
                  <a:schemeClr val="dk1"/>
                </a:solidFill>
                <a:ea typeface="Calibri"/>
                <a:cs typeface="Calibri"/>
                <a:sym typeface="Calibri"/>
              </a:rPr>
              <a:t>Wood Badge</a:t>
            </a:r>
            <a:endParaRPr sz="2800" b="1" dirty="0"/>
          </a:p>
          <a:p>
            <a:pPr marL="342900" marR="0" lvl="0" indent="-342900" algn="l" rtl="0">
              <a:spcBef>
                <a:spcPts val="1000"/>
              </a:spcBef>
              <a:spcAft>
                <a:spcPts val="0"/>
              </a:spcAft>
              <a:buClr>
                <a:schemeClr val="dk1"/>
              </a:buClr>
              <a:buSzPts val="2400"/>
              <a:buFont typeface="Arial"/>
              <a:buChar char="•"/>
            </a:pPr>
            <a:r>
              <a:rPr lang="en-US" sz="2800" b="1" dirty="0">
                <a:solidFill>
                  <a:schemeClr val="dk1"/>
                </a:solidFill>
                <a:ea typeface="Calibri"/>
                <a:cs typeface="Calibri"/>
                <a:sym typeface="Calibri"/>
              </a:rPr>
              <a:t>Philmont Training Center</a:t>
            </a:r>
            <a:endParaRPr sz="2800" b="1" dirty="0"/>
          </a:p>
          <a:p>
            <a:pPr marL="342900" marR="0" lvl="0" indent="-342900" algn="l" rtl="0">
              <a:spcBef>
                <a:spcPts val="1000"/>
              </a:spcBef>
              <a:spcAft>
                <a:spcPts val="0"/>
              </a:spcAft>
              <a:buClr>
                <a:schemeClr val="dk1"/>
              </a:buClr>
              <a:buSzPts val="2400"/>
              <a:buFont typeface="Arial"/>
              <a:buChar char="•"/>
            </a:pPr>
            <a:r>
              <a:rPr lang="en-US" sz="2800" b="1" dirty="0">
                <a:solidFill>
                  <a:schemeClr val="dk1"/>
                </a:solidFill>
                <a:ea typeface="Calibri"/>
                <a:cs typeface="Calibri"/>
                <a:sym typeface="Calibri"/>
              </a:rPr>
              <a:t>Impact Sessions</a:t>
            </a:r>
            <a:endParaRPr sz="2800" b="1" dirty="0"/>
          </a:p>
        </p:txBody>
      </p:sp>
      <p:sp>
        <p:nvSpPr>
          <p:cNvPr id="701" name="Google Shape;701;p78"/>
          <p:cNvSpPr/>
          <p:nvPr/>
        </p:nvSpPr>
        <p:spPr>
          <a:xfrm>
            <a:off x="304800" y="359644"/>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a:solidFill>
                  <a:schemeClr val="dk1"/>
                </a:solidFill>
                <a:latin typeface="Calibri"/>
                <a:ea typeface="Calibri"/>
                <a:cs typeface="Calibri"/>
                <a:sym typeface="Calibri"/>
              </a:rPr>
              <a:t>Additional Training</a:t>
            </a:r>
            <a:endParaRPr sz="3600" b="1">
              <a:solidFill>
                <a:schemeClr val="dk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1BF88028-8911-4CAF-23F3-D323A94AC104}"/>
              </a:ext>
            </a:extLst>
          </p:cNvPr>
          <p:cNvPicPr>
            <a:picLocks noChangeAspect="1"/>
          </p:cNvPicPr>
          <p:nvPr/>
        </p:nvPicPr>
        <p:blipFill>
          <a:blip r:embed="rId3"/>
          <a:stretch>
            <a:fillRect/>
          </a:stretch>
        </p:blipFill>
        <p:spPr>
          <a:xfrm>
            <a:off x="629392" y="2357528"/>
            <a:ext cx="2140656" cy="214294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700">
                                            <p:txEl>
                                              <p:pRg st="0" end="0"/>
                                            </p:txEl>
                                          </p:spTgt>
                                        </p:tgtEl>
                                        <p:attrNameLst>
                                          <p:attrName>style.visibility</p:attrName>
                                        </p:attrNameLst>
                                      </p:cBhvr>
                                      <p:to>
                                        <p:strVal val="visible"/>
                                      </p:to>
                                    </p:set>
                                    <p:animEffect transition="in" filter="fade">
                                      <p:cBhvr>
                                        <p:cTn id="7" dur="500"/>
                                        <p:tgtEl>
                                          <p:spTgt spid="700">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700">
                                            <p:txEl>
                                              <p:pRg st="1" end="1"/>
                                            </p:txEl>
                                          </p:spTgt>
                                        </p:tgtEl>
                                        <p:attrNameLst>
                                          <p:attrName>style.visibility</p:attrName>
                                        </p:attrNameLst>
                                      </p:cBhvr>
                                      <p:to>
                                        <p:strVal val="visible"/>
                                      </p:to>
                                    </p:set>
                                    <p:animEffect transition="in" filter="fade">
                                      <p:cBhvr>
                                        <p:cTn id="11" dur="500"/>
                                        <p:tgtEl>
                                          <p:spTgt spid="700">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500"/>
                                  </p:stCondLst>
                                  <p:childTnLst>
                                    <p:set>
                                      <p:cBhvr>
                                        <p:cTn id="14" dur="1" fill="hold">
                                          <p:stCondLst>
                                            <p:cond delay="0"/>
                                          </p:stCondLst>
                                        </p:cTn>
                                        <p:tgtEl>
                                          <p:spTgt spid="700">
                                            <p:txEl>
                                              <p:pRg st="2" end="2"/>
                                            </p:txEl>
                                          </p:spTgt>
                                        </p:tgtEl>
                                        <p:attrNameLst>
                                          <p:attrName>style.visibility</p:attrName>
                                        </p:attrNameLst>
                                      </p:cBhvr>
                                      <p:to>
                                        <p:strVal val="visible"/>
                                      </p:to>
                                    </p:set>
                                    <p:animEffect transition="in" filter="fade">
                                      <p:cBhvr>
                                        <p:cTn id="15" dur="500"/>
                                        <p:tgtEl>
                                          <p:spTgt spid="700">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500"/>
                                  </p:stCondLst>
                                  <p:childTnLst>
                                    <p:set>
                                      <p:cBhvr>
                                        <p:cTn id="18" dur="1" fill="hold">
                                          <p:stCondLst>
                                            <p:cond delay="0"/>
                                          </p:stCondLst>
                                        </p:cTn>
                                        <p:tgtEl>
                                          <p:spTgt spid="700">
                                            <p:txEl>
                                              <p:pRg st="3" end="3"/>
                                            </p:txEl>
                                          </p:spTgt>
                                        </p:tgtEl>
                                        <p:attrNameLst>
                                          <p:attrName>style.visibility</p:attrName>
                                        </p:attrNameLst>
                                      </p:cBhvr>
                                      <p:to>
                                        <p:strVal val="visible"/>
                                      </p:to>
                                    </p:set>
                                    <p:animEffect transition="in" filter="fade">
                                      <p:cBhvr>
                                        <p:cTn id="19" dur="500"/>
                                        <p:tgtEl>
                                          <p:spTgt spid="700">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500"/>
                                  </p:stCondLst>
                                  <p:childTnLst>
                                    <p:set>
                                      <p:cBhvr>
                                        <p:cTn id="22" dur="1" fill="hold">
                                          <p:stCondLst>
                                            <p:cond delay="0"/>
                                          </p:stCondLst>
                                        </p:cTn>
                                        <p:tgtEl>
                                          <p:spTgt spid="700">
                                            <p:txEl>
                                              <p:pRg st="4" end="4"/>
                                            </p:txEl>
                                          </p:spTgt>
                                        </p:tgtEl>
                                        <p:attrNameLst>
                                          <p:attrName>style.visibility</p:attrName>
                                        </p:attrNameLst>
                                      </p:cBhvr>
                                      <p:to>
                                        <p:strVal val="visible"/>
                                      </p:to>
                                    </p:set>
                                    <p:animEffect transition="in" filter="fade">
                                      <p:cBhvr>
                                        <p:cTn id="23" dur="500"/>
                                        <p:tgtEl>
                                          <p:spTgt spid="700">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500"/>
                                  </p:stCondLst>
                                  <p:childTnLst>
                                    <p:set>
                                      <p:cBhvr>
                                        <p:cTn id="26" dur="1" fill="hold">
                                          <p:stCondLst>
                                            <p:cond delay="0"/>
                                          </p:stCondLst>
                                        </p:cTn>
                                        <p:tgtEl>
                                          <p:spTgt spid="700">
                                            <p:txEl>
                                              <p:pRg st="5" end="5"/>
                                            </p:txEl>
                                          </p:spTgt>
                                        </p:tgtEl>
                                        <p:attrNameLst>
                                          <p:attrName>style.visibility</p:attrName>
                                        </p:attrNameLst>
                                      </p:cBhvr>
                                      <p:to>
                                        <p:strVal val="visible"/>
                                      </p:to>
                                    </p:set>
                                    <p:animEffect transition="in" filter="fade">
                                      <p:cBhvr>
                                        <p:cTn id="27" dur="500"/>
                                        <p:tgtEl>
                                          <p:spTgt spid="700">
                                            <p:txEl>
                                              <p:pRg st="5" end="5"/>
                                            </p:txEl>
                                          </p:spTgt>
                                        </p:tgtEl>
                                      </p:cBhvr>
                                    </p:animEffect>
                                  </p:childTnLst>
                                </p:cTn>
                              </p:par>
                            </p:childTnLst>
                          </p:cTn>
                        </p:par>
                        <p:par>
                          <p:cTn id="28" fill="hold">
                            <p:stCondLst>
                              <p:cond delay="3500"/>
                            </p:stCondLst>
                            <p:childTnLst>
                              <p:par>
                                <p:cTn id="29" presetID="10" presetClass="entr" presetSubtype="0" fill="hold" nodeType="afterEffect">
                                  <p:stCondLst>
                                    <p:cond delay="500"/>
                                  </p:stCondLst>
                                  <p:childTnLst>
                                    <p:set>
                                      <p:cBhvr>
                                        <p:cTn id="30" dur="1" fill="hold">
                                          <p:stCondLst>
                                            <p:cond delay="0"/>
                                          </p:stCondLst>
                                        </p:cTn>
                                        <p:tgtEl>
                                          <p:spTgt spid="700">
                                            <p:txEl>
                                              <p:pRg st="6" end="6"/>
                                            </p:txEl>
                                          </p:spTgt>
                                        </p:tgtEl>
                                        <p:attrNameLst>
                                          <p:attrName>style.visibility</p:attrName>
                                        </p:attrNameLst>
                                      </p:cBhvr>
                                      <p:to>
                                        <p:strVal val="visible"/>
                                      </p:to>
                                    </p:set>
                                    <p:animEffect transition="in" filter="fade">
                                      <p:cBhvr>
                                        <p:cTn id="31" dur="500"/>
                                        <p:tgtEl>
                                          <p:spTgt spid="70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707"/>
        <p:cNvGrpSpPr/>
        <p:nvPr/>
      </p:nvGrpSpPr>
      <p:grpSpPr>
        <a:xfrm>
          <a:off x="0" y="0"/>
          <a:ext cx="0" cy="0"/>
          <a:chOff x="0" y="0"/>
          <a:chExt cx="0" cy="0"/>
        </a:xfrm>
      </p:grpSpPr>
      <p:sp>
        <p:nvSpPr>
          <p:cNvPr id="709" name="Google Shape;709;p79"/>
          <p:cNvSpPr/>
          <p:nvPr/>
        </p:nvSpPr>
        <p:spPr>
          <a:xfrm>
            <a:off x="211015" y="2028093"/>
            <a:ext cx="8581293" cy="156966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800" b="1">
                <a:solidFill>
                  <a:schemeClr val="dk1"/>
                </a:solidFill>
                <a:latin typeface="Calibri"/>
                <a:ea typeface="Calibri"/>
                <a:cs typeface="Calibri"/>
                <a:sym typeface="Calibri"/>
              </a:rPr>
              <a:t>Commissioner Manuals </a:t>
            </a:r>
            <a:endParaRPr/>
          </a:p>
          <a:p>
            <a:pPr marL="0" marR="0" lvl="0" indent="0" algn="ctr" rtl="0">
              <a:spcBef>
                <a:spcPts val="0"/>
              </a:spcBef>
              <a:spcAft>
                <a:spcPts val="0"/>
              </a:spcAft>
              <a:buNone/>
            </a:pPr>
            <a:r>
              <a:rPr lang="en-US" sz="4800" b="1">
                <a:solidFill>
                  <a:schemeClr val="dk1"/>
                </a:solidFill>
                <a:latin typeface="Calibri"/>
                <a:ea typeface="Calibri"/>
                <a:cs typeface="Calibri"/>
                <a:sym typeface="Calibri"/>
              </a:rPr>
              <a:t>and Resources</a:t>
            </a:r>
            <a:endParaRPr sz="4800" b="1">
              <a:solidFill>
                <a:schemeClr val="dk1"/>
              </a:solidFill>
              <a:latin typeface="Calibri"/>
              <a:ea typeface="Calibri"/>
              <a:cs typeface="Calibri"/>
              <a:sym typeface="Calibri"/>
            </a:endParaRPr>
          </a:p>
        </p:txBody>
      </p:sp>
      <p:pic>
        <p:nvPicPr>
          <p:cNvPr id="2" name="Picture 1">
            <a:extLst>
              <a:ext uri="{FF2B5EF4-FFF2-40B4-BE49-F238E27FC236}">
                <a16:creationId xmlns:a16="http://schemas.microsoft.com/office/drawing/2014/main" id="{BD47E756-EE17-6920-C48C-9B815B3B8D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16831" y="4696037"/>
            <a:ext cx="1569660" cy="1569660"/>
          </a:xfrm>
          <a:prstGeom prst="rect">
            <a:avLst/>
          </a:prstGeom>
        </p:spPr>
      </p:pic>
      <p:sp>
        <p:nvSpPr>
          <p:cNvPr id="4" name="TextBox 3">
            <a:extLst>
              <a:ext uri="{FF2B5EF4-FFF2-40B4-BE49-F238E27FC236}">
                <a16:creationId xmlns:a16="http://schemas.microsoft.com/office/drawing/2014/main" id="{01D980C1-C1C5-54FD-BF81-90F2A93B674B}"/>
              </a:ext>
            </a:extLst>
          </p:cNvPr>
          <p:cNvSpPr txBox="1"/>
          <p:nvPr/>
        </p:nvSpPr>
        <p:spPr>
          <a:xfrm>
            <a:off x="2286000" y="3783501"/>
            <a:ext cx="4572000" cy="369332"/>
          </a:xfrm>
          <a:prstGeom prst="rect">
            <a:avLst/>
          </a:prstGeom>
          <a:noFill/>
        </p:spPr>
        <p:txBody>
          <a:bodyPr wrap="square">
            <a:spAutoFit/>
          </a:bodyPr>
          <a:lstStyle/>
          <a:p>
            <a:pPr marL="0" lvl="0" indent="0" algn="l" rtl="0">
              <a:spcBef>
                <a:spcPts val="0"/>
              </a:spcBef>
              <a:spcAft>
                <a:spcPts val="0"/>
              </a:spcAft>
              <a:buNone/>
            </a:pPr>
            <a:r>
              <a:rPr lang="en-US" u="sng">
                <a:solidFill>
                  <a:schemeClr val="hlink"/>
                </a:solidFill>
                <a:latin typeface="Calibri" panose="020F0502020204030204" pitchFamily="34" charset="0"/>
                <a:ea typeface="Calibri" panose="020F0502020204030204" pitchFamily="34" charset="0"/>
                <a:cs typeface="Calibri" panose="020F0502020204030204" pitchFamily="34" charset="0"/>
                <a:hlinkClick r:id="rId4"/>
              </a:rPr>
              <a:t>www.Scouting.org/commissioners/manuals</a:t>
            </a:r>
            <a:endParaRPr lang="en-US">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sp>
        <p:nvSpPr>
          <p:cNvPr id="717" name="Google Shape;717;p80"/>
          <p:cNvSpPr/>
          <p:nvPr/>
        </p:nvSpPr>
        <p:spPr>
          <a:xfrm>
            <a:off x="88476" y="516040"/>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a:solidFill>
                  <a:schemeClr val="dk1"/>
                </a:solidFill>
                <a:latin typeface="Calibri"/>
                <a:ea typeface="Calibri"/>
                <a:cs typeface="Calibri"/>
                <a:sym typeface="Calibri"/>
              </a:rPr>
              <a:t>Commissioner Website</a:t>
            </a:r>
            <a:endParaRPr sz="3600" b="1">
              <a:solidFill>
                <a:schemeClr val="dk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B2718340-72B8-F483-D3AD-0A2BABBA07DB}"/>
              </a:ext>
            </a:extLst>
          </p:cNvPr>
          <p:cNvPicPr>
            <a:picLocks noChangeAspect="1"/>
          </p:cNvPicPr>
          <p:nvPr/>
        </p:nvPicPr>
        <p:blipFill>
          <a:blip r:embed="rId3"/>
          <a:stretch>
            <a:fillRect/>
          </a:stretch>
        </p:blipFill>
        <p:spPr>
          <a:xfrm>
            <a:off x="880708" y="1413781"/>
            <a:ext cx="7382583" cy="4030438"/>
          </a:xfrm>
          <a:prstGeom prst="rect">
            <a:avLst/>
          </a:prstGeom>
          <a:ln>
            <a:solidFill>
              <a:schemeClr val="accent1"/>
            </a:solidFill>
          </a:ln>
        </p:spPr>
      </p:pic>
      <p:pic>
        <p:nvPicPr>
          <p:cNvPr id="2" name="Picture 1">
            <a:extLst>
              <a:ext uri="{FF2B5EF4-FFF2-40B4-BE49-F238E27FC236}">
                <a16:creationId xmlns:a16="http://schemas.microsoft.com/office/drawing/2014/main" id="{6A59CF3C-CE35-8E01-9A27-0C99AF4C912D}"/>
              </a:ext>
            </a:extLst>
          </p:cNvPr>
          <p:cNvPicPr>
            <a:picLocks noChangeAspect="1"/>
          </p:cNvPicPr>
          <p:nvPr/>
        </p:nvPicPr>
        <p:blipFill>
          <a:blip r:embed="rId4"/>
          <a:stretch>
            <a:fillRect/>
          </a:stretch>
        </p:blipFill>
        <p:spPr>
          <a:xfrm>
            <a:off x="1981201" y="5578899"/>
            <a:ext cx="1067810" cy="1046018"/>
          </a:xfrm>
          <a:prstGeom prst="rect">
            <a:avLst/>
          </a:prstGeom>
        </p:spPr>
      </p:pic>
      <p:sp>
        <p:nvSpPr>
          <p:cNvPr id="5" name="TextBox 4">
            <a:extLst>
              <a:ext uri="{FF2B5EF4-FFF2-40B4-BE49-F238E27FC236}">
                <a16:creationId xmlns:a16="http://schemas.microsoft.com/office/drawing/2014/main" id="{CBBE5C93-67B7-B405-73A2-A2A2A72963D2}"/>
              </a:ext>
            </a:extLst>
          </p:cNvPr>
          <p:cNvSpPr txBox="1"/>
          <p:nvPr/>
        </p:nvSpPr>
        <p:spPr>
          <a:xfrm>
            <a:off x="3748378" y="5975659"/>
            <a:ext cx="4661064" cy="369332"/>
          </a:xfrm>
          <a:prstGeom prst="rect">
            <a:avLst/>
          </a:prstGeom>
          <a:noFill/>
        </p:spPr>
        <p:txBody>
          <a:bodyPr wrap="square">
            <a:spAutoFit/>
          </a:bodyPr>
          <a:lstStyle/>
          <a:p>
            <a:pPr marL="0" marR="0"/>
            <a:r>
              <a:rPr lang="en-US" sz="1800" u="sng" kern="120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5"/>
              </a:rPr>
              <a:t>https://www.scouting.org/commissioners/</a:t>
            </a:r>
            <a:endParaRPr lang="en-US" sz="1800">
              <a:effectLst/>
              <a:latin typeface="Times New Roman" panose="02020603050405020304" pitchFamily="18" charset="0"/>
              <a:ea typeface="Times New Roman" panose="02020603050405020304" pitchFamily="18" charset="0"/>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737"/>
        <p:cNvGrpSpPr/>
        <p:nvPr/>
      </p:nvGrpSpPr>
      <p:grpSpPr>
        <a:xfrm>
          <a:off x="0" y="0"/>
          <a:ext cx="0" cy="0"/>
          <a:chOff x="0" y="0"/>
          <a:chExt cx="0" cy="0"/>
        </a:xfrm>
      </p:grpSpPr>
      <p:sp>
        <p:nvSpPr>
          <p:cNvPr id="738" name="Google Shape;738;p83"/>
          <p:cNvSpPr/>
          <p:nvPr/>
        </p:nvSpPr>
        <p:spPr>
          <a:xfrm>
            <a:off x="0" y="1355357"/>
            <a:ext cx="9144000" cy="83099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800" b="1">
                <a:solidFill>
                  <a:schemeClr val="dk1"/>
                </a:solidFill>
                <a:latin typeface="Calibri"/>
                <a:ea typeface="Calibri"/>
                <a:cs typeface="Calibri"/>
                <a:sym typeface="Calibri"/>
              </a:rPr>
              <a:t>Wreath of Service</a:t>
            </a:r>
            <a:endParaRPr sz="4800" b="1">
              <a:solidFill>
                <a:schemeClr val="dk1"/>
              </a:solidFill>
              <a:latin typeface="Calibri"/>
              <a:ea typeface="Calibri"/>
              <a:cs typeface="Calibri"/>
              <a:sym typeface="Calibri"/>
            </a:endParaRPr>
          </a:p>
        </p:txBody>
      </p:sp>
      <p:pic>
        <p:nvPicPr>
          <p:cNvPr id="739" name="Google Shape;739;p83"/>
          <p:cNvPicPr preferRelativeResize="0"/>
          <p:nvPr/>
        </p:nvPicPr>
        <p:blipFill rotWithShape="1">
          <a:blip r:embed="rId3">
            <a:alphaModFix/>
          </a:blip>
          <a:srcRect/>
          <a:stretch/>
        </p:blipFill>
        <p:spPr>
          <a:xfrm>
            <a:off x="2688248" y="2451463"/>
            <a:ext cx="3767503" cy="3372431"/>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sp>
        <p:nvSpPr>
          <p:cNvPr id="724" name="Google Shape;724;p81"/>
          <p:cNvSpPr/>
          <p:nvPr/>
        </p:nvSpPr>
        <p:spPr>
          <a:xfrm>
            <a:off x="228600" y="762000"/>
            <a:ext cx="7129848" cy="220056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400" b="1">
                <a:solidFill>
                  <a:schemeClr val="dk1"/>
                </a:solidFill>
                <a:latin typeface="Calibri"/>
                <a:ea typeface="Calibri"/>
                <a:cs typeface="Calibri"/>
                <a:sym typeface="Calibri"/>
              </a:rPr>
              <a:t>As a commissioner,</a:t>
            </a:r>
            <a:endParaRPr sz="4400"/>
          </a:p>
          <a:p>
            <a:pPr marL="0" marR="0" lvl="0" indent="0" algn="l" rtl="0">
              <a:spcBef>
                <a:spcPts val="600"/>
              </a:spcBef>
              <a:spcAft>
                <a:spcPts val="0"/>
              </a:spcAft>
              <a:buNone/>
            </a:pPr>
            <a:r>
              <a:rPr lang="en-US" sz="4400" b="1">
                <a:solidFill>
                  <a:schemeClr val="dk1"/>
                </a:solidFill>
                <a:latin typeface="Calibri"/>
                <a:ea typeface="Calibri"/>
                <a:cs typeface="Calibri"/>
                <a:sym typeface="Calibri"/>
              </a:rPr>
              <a:t>you have made a personal commitment…</a:t>
            </a:r>
            <a:endParaRPr sz="4400">
              <a:solidFill>
                <a:schemeClr val="dk1"/>
              </a:solidFill>
              <a:latin typeface="Calibri"/>
              <a:ea typeface="Calibri"/>
              <a:cs typeface="Calibri"/>
              <a:sym typeface="Calibri"/>
            </a:endParaRPr>
          </a:p>
        </p:txBody>
      </p:sp>
      <p:pic>
        <p:nvPicPr>
          <p:cNvPr id="725" name="Google Shape;725;p81"/>
          <p:cNvPicPr preferRelativeResize="0"/>
          <p:nvPr/>
        </p:nvPicPr>
        <p:blipFill rotWithShape="1">
          <a:blip r:embed="rId3">
            <a:alphaModFix/>
          </a:blip>
          <a:srcRect/>
          <a:stretch/>
        </p:blipFill>
        <p:spPr>
          <a:xfrm>
            <a:off x="4572000" y="2705100"/>
            <a:ext cx="2870200" cy="2971800"/>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744"/>
        <p:cNvGrpSpPr/>
        <p:nvPr/>
      </p:nvGrpSpPr>
      <p:grpSpPr>
        <a:xfrm>
          <a:off x="0" y="0"/>
          <a:ext cx="0" cy="0"/>
          <a:chOff x="0" y="0"/>
          <a:chExt cx="0" cy="0"/>
        </a:xfrm>
      </p:grpSpPr>
      <p:sp>
        <p:nvSpPr>
          <p:cNvPr id="745" name="Google Shape;745;p84"/>
          <p:cNvSpPr/>
          <p:nvPr/>
        </p:nvSpPr>
        <p:spPr>
          <a:xfrm>
            <a:off x="0" y="1371600"/>
            <a:ext cx="9144000" cy="1047939"/>
          </a:xfrm>
          <a:prstGeom prst="rect">
            <a:avLst/>
          </a:prstGeom>
          <a:noFill/>
          <a:ln>
            <a:noFill/>
          </a:ln>
        </p:spPr>
        <p:txBody>
          <a:bodyPr spcFirstLastPara="1" wrap="square" lIns="91425" tIns="45700" rIns="91425" bIns="45700" anchor="t" anchorCtr="0">
            <a:spAutoFit/>
          </a:bodyPr>
          <a:lstStyle/>
          <a:p>
            <a:pPr marL="0" marR="0" lvl="0" indent="0" algn="ctr" rtl="0">
              <a:lnSpc>
                <a:spcPct val="115000"/>
              </a:lnSpc>
              <a:spcBef>
                <a:spcPts val="0"/>
              </a:spcBef>
              <a:spcAft>
                <a:spcPts val="0"/>
              </a:spcAft>
              <a:buNone/>
            </a:pPr>
            <a:r>
              <a:rPr lang="en-US" sz="5400" b="1">
                <a:solidFill>
                  <a:schemeClr val="dk1"/>
                </a:solidFill>
                <a:latin typeface="Calibri"/>
                <a:ea typeface="Calibri"/>
                <a:cs typeface="Calibri"/>
                <a:sym typeface="Calibri"/>
              </a:rPr>
              <a:t>CONGRATULATIONS!</a:t>
            </a:r>
            <a:endParaRPr sz="5400">
              <a:solidFill>
                <a:schemeClr val="dk1"/>
              </a:solidFill>
              <a:latin typeface="Calibri"/>
              <a:ea typeface="Calibri"/>
              <a:cs typeface="Calibri"/>
              <a:sym typeface="Calibri"/>
            </a:endParaRPr>
          </a:p>
        </p:txBody>
      </p:sp>
      <p:pic>
        <p:nvPicPr>
          <p:cNvPr id="746" name="Google Shape;746;p84"/>
          <p:cNvPicPr preferRelativeResize="0"/>
          <p:nvPr/>
        </p:nvPicPr>
        <p:blipFill rotWithShape="1">
          <a:blip r:embed="rId3">
            <a:alphaModFix/>
          </a:blip>
          <a:srcRect/>
          <a:stretch/>
        </p:blipFill>
        <p:spPr>
          <a:xfrm>
            <a:off x="2977661" y="2419539"/>
            <a:ext cx="3188677" cy="3135246"/>
          </a:xfrm>
          <a:prstGeom prst="rect">
            <a:avLst/>
          </a:prstGeom>
          <a:noFill/>
          <a:ln>
            <a:noFill/>
          </a:ln>
        </p:spPr>
      </p:pic>
      <p:pic>
        <p:nvPicPr>
          <p:cNvPr id="2" name="Picture 1">
            <a:extLst>
              <a:ext uri="{FF2B5EF4-FFF2-40B4-BE49-F238E27FC236}">
                <a16:creationId xmlns:a16="http://schemas.microsoft.com/office/drawing/2014/main" id="{14972E26-B4F6-C546-5C53-EC62347B36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5162" y="91321"/>
            <a:ext cx="2673341" cy="413152"/>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4;p21">
            <a:extLst>
              <a:ext uri="{FF2B5EF4-FFF2-40B4-BE49-F238E27FC236}">
                <a16:creationId xmlns:a16="http://schemas.microsoft.com/office/drawing/2014/main" id="{7730D95F-7A67-8D53-5A42-43F109FB05F8}"/>
              </a:ext>
            </a:extLst>
          </p:cNvPr>
          <p:cNvSpPr/>
          <p:nvPr/>
        </p:nvSpPr>
        <p:spPr>
          <a:xfrm>
            <a:off x="2382837" y="1711607"/>
            <a:ext cx="4378325" cy="1717393"/>
          </a:xfrm>
          <a:prstGeom prst="rect">
            <a:avLst/>
          </a:prstGeom>
          <a:noFill/>
          <a:ln>
            <a:noFill/>
          </a:ln>
        </p:spPr>
        <p:txBody>
          <a:bodyPr spcFirstLastPara="1" wrap="square" lIns="91425" tIns="45700" rIns="91425" bIns="45700" anchor="t" anchorCtr="0">
            <a:spAutoFit/>
          </a:bodyPr>
          <a:lstStyle/>
          <a:p>
            <a:pPr algn="ctr">
              <a:buClr>
                <a:schemeClr val="accent1"/>
              </a:buClr>
              <a:buSzPts val="3600"/>
            </a:pPr>
            <a:r>
              <a:rPr lang="en-US" sz="4800" b="1" dirty="0">
                <a:solidFill>
                  <a:schemeClr val="dk1"/>
                </a:solidFill>
                <a:latin typeface="Calibri"/>
                <a:ea typeface="Calibri"/>
                <a:cs typeface="Calibri"/>
                <a:sym typeface="Calibri"/>
              </a:rPr>
              <a:t>Questions?</a:t>
            </a:r>
            <a:endParaRPr dirty="0"/>
          </a:p>
          <a:p>
            <a:pPr algn="ctr">
              <a:spcBef>
                <a:spcPts val="960"/>
              </a:spcBef>
              <a:buClr>
                <a:schemeClr val="accent1"/>
              </a:buClr>
              <a:buSzPts val="3600"/>
            </a:pPr>
            <a:r>
              <a:rPr lang="en-US" sz="4800" b="1" dirty="0">
                <a:solidFill>
                  <a:schemeClr val="dk1"/>
                </a:solidFill>
                <a:latin typeface="Calibri"/>
                <a:ea typeface="Calibri"/>
                <a:cs typeface="Calibri"/>
                <a:sym typeface="Calibri"/>
              </a:rPr>
              <a:t>Comments!</a:t>
            </a:r>
            <a:endParaRPr dirty="0"/>
          </a:p>
        </p:txBody>
      </p:sp>
      <p:pic>
        <p:nvPicPr>
          <p:cNvPr id="3" name="Google Shape;225;p21">
            <a:extLst>
              <a:ext uri="{FF2B5EF4-FFF2-40B4-BE49-F238E27FC236}">
                <a16:creationId xmlns:a16="http://schemas.microsoft.com/office/drawing/2014/main" id="{EA4F1748-556F-4538-2F95-A1047E771968}"/>
              </a:ext>
            </a:extLst>
          </p:cNvPr>
          <p:cNvPicPr preferRelativeResize="0"/>
          <p:nvPr/>
        </p:nvPicPr>
        <p:blipFill rotWithShape="1">
          <a:blip r:embed="rId3">
            <a:alphaModFix/>
          </a:blip>
          <a:srcRect/>
          <a:stretch/>
        </p:blipFill>
        <p:spPr>
          <a:xfrm>
            <a:off x="2493948" y="3892898"/>
            <a:ext cx="4157832" cy="1725318"/>
          </a:xfrm>
          <a:prstGeom prst="rect">
            <a:avLst/>
          </a:prstGeom>
          <a:noFill/>
          <a:ln>
            <a:noFill/>
          </a:ln>
        </p:spPr>
      </p:pic>
    </p:spTree>
    <p:extLst>
      <p:ext uri="{BB962C8B-B14F-4D97-AF65-F5344CB8AC3E}">
        <p14:creationId xmlns:p14="http://schemas.microsoft.com/office/powerpoint/2010/main" val="19222629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E0C48C-2885-D69E-674F-1B645194123A}"/>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D482C2C4-6E70-A087-5934-4CE03737E919}"/>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C664FBD1-0C50-CD1C-5991-0E4D4957C462}"/>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AE57B1A3-A1D6-5700-8391-BEFFADA12F86}"/>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sp>
        <p:nvSpPr>
          <p:cNvPr id="5" name="Title 2">
            <a:extLst>
              <a:ext uri="{FF2B5EF4-FFF2-40B4-BE49-F238E27FC236}">
                <a16:creationId xmlns:a16="http://schemas.microsoft.com/office/drawing/2014/main" id="{0F5687A2-5B1E-1A30-BD9B-C84C9F909241}"/>
              </a:ext>
            </a:extLst>
          </p:cNvPr>
          <p:cNvSpPr txBox="1">
            <a:spLocks/>
          </p:cNvSpPr>
          <p:nvPr/>
        </p:nvSpPr>
        <p:spPr>
          <a:xfrm>
            <a:off x="233077" y="448173"/>
            <a:ext cx="5143500" cy="589360"/>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a:latin typeface="+mn-lt"/>
              </a:rPr>
              <a:t>Unit Conversations</a:t>
            </a:r>
          </a:p>
        </p:txBody>
      </p:sp>
      <p:pic>
        <p:nvPicPr>
          <p:cNvPr id="8" name="Picture 7">
            <a:extLst>
              <a:ext uri="{FF2B5EF4-FFF2-40B4-BE49-F238E27FC236}">
                <a16:creationId xmlns:a16="http://schemas.microsoft.com/office/drawing/2014/main" id="{5B228BDE-8E83-C58D-92A0-3CE03AAE3F99}"/>
              </a:ext>
            </a:extLst>
          </p:cNvPr>
          <p:cNvPicPr>
            <a:picLocks noChangeAspect="1"/>
          </p:cNvPicPr>
          <p:nvPr/>
        </p:nvPicPr>
        <p:blipFill>
          <a:blip r:embed="rId3"/>
          <a:stretch>
            <a:fillRect/>
          </a:stretch>
        </p:blipFill>
        <p:spPr>
          <a:xfrm>
            <a:off x="2495765" y="1962350"/>
            <a:ext cx="4108508" cy="3824848"/>
          </a:xfrm>
          <a:prstGeom prst="rect">
            <a:avLst/>
          </a:prstGeom>
        </p:spPr>
      </p:pic>
    </p:spTree>
    <p:extLst>
      <p:ext uri="{BB962C8B-B14F-4D97-AF65-F5344CB8AC3E}">
        <p14:creationId xmlns:p14="http://schemas.microsoft.com/office/powerpoint/2010/main" val="4089181427"/>
      </p:ext>
    </p:extLst>
  </p:cSld>
  <p:clrMapOvr>
    <a:masterClrMapping/>
  </p:clrMapOvr>
</p:sld>
</file>

<file path=ppt/theme/theme1.xml><?xml version="1.0" encoding="utf-8"?>
<a:theme xmlns:a="http://schemas.openxmlformats.org/drawingml/2006/main" name="PST Slide Master NEW 2025 Templat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PST Slide Master NEW 2025 Template</Template>
  <TotalTime>1132</TotalTime>
  <Words>9904</Words>
  <Application>Microsoft Office PowerPoint</Application>
  <PresentationFormat>On-screen Show (4:3)</PresentationFormat>
  <Paragraphs>935</Paragraphs>
  <Slides>87</Slides>
  <Notes>87</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87</vt:i4>
      </vt:variant>
    </vt:vector>
  </HeadingPairs>
  <TitlesOfParts>
    <vt:vector size="99" baseType="lpstr">
      <vt:lpstr>MS PGothic</vt:lpstr>
      <vt:lpstr>Wingdings</vt:lpstr>
      <vt:lpstr>Times New Roman</vt:lpstr>
      <vt:lpstr>Aptos</vt:lpstr>
      <vt:lpstr>Symbol</vt:lpstr>
      <vt:lpstr>Helvetica Neue</vt:lpstr>
      <vt:lpstr>ヒラギノ角ゴ Pro W3</vt:lpstr>
      <vt:lpstr>Calibri Light</vt:lpstr>
      <vt:lpstr>Calibri</vt:lpstr>
      <vt:lpstr>Helvetica</vt:lpstr>
      <vt:lpstr>Arial</vt:lpstr>
      <vt:lpstr>PST Slide Master NEW 2025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New Member  Coordinator</vt:lpstr>
      <vt:lpstr>PowerPoint Presentation</vt:lpstr>
      <vt:lpstr>PowerPoint Presentation</vt:lpstr>
      <vt:lpstr>PowerPoint Presentation</vt:lpstr>
      <vt:lpstr>Methods of Connecting</vt:lpstr>
      <vt:lpstr>Frequency of your Connections</vt:lpstr>
      <vt:lpstr>PowerPoint Presentation</vt:lpstr>
      <vt:lpstr>PowerPoint Presentation</vt:lpstr>
      <vt:lpstr>PowerPoint Presentation</vt:lpstr>
      <vt:lpstr>Making Connections?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Document the visit Follow up Support Maintain confidentiality</vt:lpstr>
      <vt:lpstr>PowerPoint Presentation</vt:lpstr>
      <vt:lpstr>PowerPoint Presentation</vt:lpstr>
      <vt:lpstr>PowerPoint Presentation</vt:lpstr>
      <vt:lpstr>PowerPoint Presentation</vt:lpstr>
      <vt:lpstr>PowerPoint Presentation</vt:lpstr>
      <vt:lpstr>Commissioner Tools  Summary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Unit Renewal and Membership Renewal Processes</vt:lpstr>
      <vt:lpstr>Unit Renewal  – Where to Start</vt:lpstr>
      <vt:lpstr>Unit Renewal</vt:lpstr>
      <vt:lpstr>Helping Units Prepare</vt:lpstr>
      <vt:lpstr>The Annual  Unit Charter Agreement</vt:lpstr>
      <vt:lpstr>Membership Renewal</vt:lpstr>
      <vt:lpstr>Commissioner Role</vt:lpstr>
      <vt:lpstr>Commissioner Role</vt:lpstr>
      <vt:lpstr>Commissioner Role</vt:lpstr>
      <vt:lpstr>Commissioner Role Charter Certificates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Kresha Alvarado</dc:creator>
  <cp:lastModifiedBy>Kresha Alvarado</cp:lastModifiedBy>
  <cp:revision>48</cp:revision>
  <dcterms:created xsi:type="dcterms:W3CDTF">2017-03-16T21:19:34Z</dcterms:created>
  <dcterms:modified xsi:type="dcterms:W3CDTF">2025-08-28T01:08:51Z</dcterms:modified>
</cp:coreProperties>
</file>